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46.xml" ContentType="application/vnd.openxmlformats-officedocument.presentationml.tags+xml"/>
  <Override PartName="/ppt/notesSlides/notesSlide2.xml" ContentType="application/vnd.openxmlformats-officedocument.presentationml.notesSlide+xml"/>
  <Override PartName="/ppt/tags/tag47.xml" ContentType="application/vnd.openxmlformats-officedocument.presentationml.tags+xml"/>
  <Override PartName="/ppt/notesSlides/notesSlide3.xml" ContentType="application/vnd.openxmlformats-officedocument.presentationml.notesSlide+xml"/>
  <Override PartName="/ppt/tags/tag48.xml" ContentType="application/vnd.openxmlformats-officedocument.presentationml.tags+xml"/>
  <Override PartName="/ppt/notesSlides/notesSlide4.xml" ContentType="application/vnd.openxmlformats-officedocument.presentationml.notesSlide+xml"/>
  <Override PartName="/ppt/tags/tag49.xml" ContentType="application/vnd.openxmlformats-officedocument.presentationml.tags+xml"/>
  <Override PartName="/ppt/notesSlides/notesSlide5.xml" ContentType="application/vnd.openxmlformats-officedocument.presentationml.notesSlide+xml"/>
  <Override PartName="/ppt/tags/tag5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5" r:id="rId1"/>
    <p:sldMasterId id="2147483719" r:id="rId2"/>
  </p:sldMasterIdLst>
  <p:notesMasterIdLst>
    <p:notesMasterId r:id="rId23"/>
  </p:notesMasterIdLst>
  <p:handoutMasterIdLst>
    <p:handoutMasterId r:id="rId24"/>
  </p:handoutMasterIdLst>
  <p:sldIdLst>
    <p:sldId id="257" r:id="rId3"/>
    <p:sldId id="369" r:id="rId4"/>
    <p:sldId id="368" r:id="rId5"/>
    <p:sldId id="338" r:id="rId6"/>
    <p:sldId id="349" r:id="rId7"/>
    <p:sldId id="357" r:id="rId8"/>
    <p:sldId id="341" r:id="rId9"/>
    <p:sldId id="370" r:id="rId10"/>
    <p:sldId id="371" r:id="rId11"/>
    <p:sldId id="380" r:id="rId12"/>
    <p:sldId id="372" r:id="rId13"/>
    <p:sldId id="373" r:id="rId14"/>
    <p:sldId id="374" r:id="rId15"/>
    <p:sldId id="379" r:id="rId16"/>
    <p:sldId id="383" r:id="rId17"/>
    <p:sldId id="375" r:id="rId18"/>
    <p:sldId id="377" r:id="rId19"/>
    <p:sldId id="378" r:id="rId20"/>
    <p:sldId id="367" r:id="rId21"/>
    <p:sldId id="381" r:id="rId22"/>
  </p:sldIdLst>
  <p:sldSz cx="9144000" cy="6858000" type="screen4x3"/>
  <p:notesSz cx="7010400" cy="9296400"/>
  <p:custDataLst>
    <p:tags r:id="rId2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406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es, Monique" initials="MM" lastIdx="15" clrIdx="0">
    <p:extLst/>
  </p:cmAuthor>
  <p:cmAuthor id="2" name="Carol Rava" initials="CR" lastIdx="9" clrIdx="1">
    <p:extLst/>
  </p:cmAuthor>
  <p:cmAuthor id="3" name="Patrick, Steve" initials="PS" lastIdx="7" clrIdx="2"/>
  <p:cmAuthor id="4" name="Nicole Trimble" initials="NT" lastIdx="2" clrIdx="3"/>
  <p:cmAuthor id="5" name="Kimberly Shin" initials="KS" lastIdx="3" clrIdx="4"/>
  <p:cmAuthor id="6" name="Emma" initials="E" lastIdx="8"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C8604"/>
    <a:srgbClr val="FFFF66"/>
    <a:srgbClr val="F06C62"/>
    <a:srgbClr val="C39ED8"/>
    <a:srgbClr val="000000"/>
    <a:srgbClr val="FBD5D1"/>
    <a:srgbClr val="F38B83"/>
    <a:srgbClr val="F9D3F2"/>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67" autoAdjust="0"/>
    <p:restoredTop sz="85099" autoAdjust="0"/>
  </p:normalViewPr>
  <p:slideViewPr>
    <p:cSldViewPr snapToGrid="0" snapToObjects="1">
      <p:cViewPr varScale="1">
        <p:scale>
          <a:sx n="40" d="100"/>
          <a:sy n="40" d="100"/>
        </p:scale>
        <p:origin x="738" y="42"/>
      </p:cViewPr>
      <p:guideLst>
        <p:guide orient="horz" pos="2160"/>
        <p:guide pos="2880"/>
        <p:guide orient="horz" pos="4069"/>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7" tIns="46584" rIns="93167" bIns="46584"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67" tIns="46584" rIns="93167" bIns="46584" rtlCol="0"/>
          <a:lstStyle>
            <a:lvl1pPr algn="r">
              <a:defRPr sz="1200"/>
            </a:lvl1pPr>
          </a:lstStyle>
          <a:p>
            <a:fld id="{753538D1-0A2B-A942-B703-D6FD7A06C05B}" type="datetimeFigureOut">
              <a:rPr lang="en-US" smtClean="0"/>
              <a:t>2/1/2017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67" tIns="46584" rIns="93167" bIns="46584"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67" tIns="46584" rIns="93167" bIns="46584" rtlCol="0" anchor="b"/>
          <a:lstStyle>
            <a:lvl1pPr algn="r">
              <a:defRPr sz="1200"/>
            </a:lvl1pPr>
          </a:lstStyle>
          <a:p>
            <a:fld id="{92AA383A-DD25-0642-9EC5-CE4CA01A8B02}" type="slidenum">
              <a:rPr lang="en-US" smtClean="0"/>
              <a:t>‹#›</a:t>
            </a:fld>
            <a:endParaRPr lang="en-US"/>
          </a:p>
        </p:txBody>
      </p:sp>
    </p:spTree>
    <p:extLst>
      <p:ext uri="{BB962C8B-B14F-4D97-AF65-F5344CB8AC3E}">
        <p14:creationId xmlns:p14="http://schemas.microsoft.com/office/powerpoint/2010/main" val="20263536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7" tIns="46584" rIns="93167" bIns="46584"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7" tIns="46584" rIns="93167" bIns="46584" rtlCol="0"/>
          <a:lstStyle>
            <a:lvl1pPr algn="r">
              <a:defRPr sz="1200"/>
            </a:lvl1pPr>
          </a:lstStyle>
          <a:p>
            <a:fld id="{04BF050E-9237-7A42-A5F6-94AE3DEC2D72}" type="datetimeFigureOut">
              <a:rPr lang="en-US" smtClean="0"/>
              <a:t>2/1/2017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7" tIns="46584" rIns="93167" bIns="46584"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7" tIns="46584" rIns="93167" bIns="4658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67" tIns="46584" rIns="93167" bIns="46584"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7" tIns="46584" rIns="93167" bIns="46584" rtlCol="0" anchor="b"/>
          <a:lstStyle>
            <a:lvl1pPr algn="r">
              <a:defRPr sz="1200"/>
            </a:lvl1pPr>
          </a:lstStyle>
          <a:p>
            <a:fld id="{6893E672-EFEC-514E-A9C0-F3EC3A35DE06}" type="slidenum">
              <a:rPr lang="en-US" smtClean="0"/>
              <a:t>‹#›</a:t>
            </a:fld>
            <a:endParaRPr lang="en-US"/>
          </a:p>
        </p:txBody>
      </p:sp>
    </p:spTree>
    <p:extLst>
      <p:ext uri="{BB962C8B-B14F-4D97-AF65-F5344CB8AC3E}">
        <p14:creationId xmlns:p14="http://schemas.microsoft.com/office/powerpoint/2010/main" val="57134144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46.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47.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8.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49.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5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6893E672-EFEC-514E-A9C0-F3EC3A35DE06}" type="slidenum">
              <a:rPr lang="en-US" smtClean="0"/>
              <a:t>1</a:t>
            </a:fld>
            <a:endParaRPr lang="en-US"/>
          </a:p>
        </p:txBody>
      </p:sp>
    </p:spTree>
    <p:extLst>
      <p:ext uri="{BB962C8B-B14F-4D97-AF65-F5344CB8AC3E}">
        <p14:creationId xmlns:p14="http://schemas.microsoft.com/office/powerpoint/2010/main" val="500743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6893E672-EFEC-514E-A9C0-F3EC3A35DE06}"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824631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6893E672-EFEC-514E-A9C0-F3EC3A35DE06}" type="slidenum">
              <a:rPr lang="en-US" smtClean="0"/>
              <a:t>4</a:t>
            </a:fld>
            <a:endParaRPr lang="en-US"/>
          </a:p>
        </p:txBody>
      </p:sp>
    </p:spTree>
    <p:extLst>
      <p:ext uri="{BB962C8B-B14F-4D97-AF65-F5344CB8AC3E}">
        <p14:creationId xmlns:p14="http://schemas.microsoft.com/office/powerpoint/2010/main" val="765739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In</a:t>
            </a:r>
            <a:r>
              <a:rPr lang="en-US" baseline="0" dirty="0"/>
              <a:t> 2015, Starbucks stepped up in an unprecedented way and began recruiting other companies to join them to focus on opportunity youth. Now, thanks to the leadership of Starbucks &amp; SFF, the 100K Coalition has now grown to include over 45 US-based companies</a:t>
            </a:r>
            <a:endParaRPr lang="en-US" dirty="0"/>
          </a:p>
        </p:txBody>
      </p:sp>
      <p:sp>
        <p:nvSpPr>
          <p:cNvPr id="4" name="Slide Number Placeholder 3"/>
          <p:cNvSpPr>
            <a:spLocks noGrp="1"/>
          </p:cNvSpPr>
          <p:nvPr>
            <p:ph type="sldNum" sz="quarter" idx="10"/>
          </p:nvPr>
        </p:nvSpPr>
        <p:spPr/>
        <p:txBody>
          <a:bodyPr/>
          <a:lstStyle/>
          <a:p>
            <a:fld id="{6893E672-EFEC-514E-A9C0-F3EC3A35DE06}" type="slidenum">
              <a:rPr lang="en-US" smtClean="0"/>
              <a:t>6</a:t>
            </a:fld>
            <a:endParaRPr lang="en-US"/>
          </a:p>
        </p:txBody>
      </p:sp>
    </p:spTree>
    <p:extLst>
      <p:ext uri="{BB962C8B-B14F-4D97-AF65-F5344CB8AC3E}">
        <p14:creationId xmlns:p14="http://schemas.microsoft.com/office/powerpoint/2010/main" val="3501764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In</a:t>
            </a:r>
            <a:r>
              <a:rPr lang="en-US" baseline="0" dirty="0"/>
              <a:t> partnership with 100K, made a commitment to longer term work in 5 communities to better align systems, create new pathways. Deeply committed to the backbone role, but also recognized that to really take advantage of this moment, want to also support partnerships between training providers and employers. I think of it as a chemical reaction…we have the right elements, but with a catalyst the reaction will happen a lot quicker!</a:t>
            </a:r>
            <a:endParaRPr lang="en-US" dirty="0"/>
          </a:p>
        </p:txBody>
      </p:sp>
      <p:sp>
        <p:nvSpPr>
          <p:cNvPr id="4" name="Slide Number Placeholder 3"/>
          <p:cNvSpPr>
            <a:spLocks noGrp="1"/>
          </p:cNvSpPr>
          <p:nvPr>
            <p:ph type="sldNum" sz="quarter" idx="10"/>
          </p:nvPr>
        </p:nvSpPr>
        <p:spPr/>
        <p:txBody>
          <a:bodyPr/>
          <a:lstStyle/>
          <a:p>
            <a:fld id="{6893E672-EFEC-514E-A9C0-F3EC3A35DE06}" type="slidenum">
              <a:rPr lang="en-US" smtClean="0"/>
              <a:t>7</a:t>
            </a:fld>
            <a:endParaRPr lang="en-US"/>
          </a:p>
        </p:txBody>
      </p:sp>
    </p:spTree>
    <p:extLst>
      <p:ext uri="{BB962C8B-B14F-4D97-AF65-F5344CB8AC3E}">
        <p14:creationId xmlns:p14="http://schemas.microsoft.com/office/powerpoint/2010/main" val="27482421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jp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vmlDrawing" Target="../drawings/vmlDrawing10.vml"/><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vmlDrawing" Target="../drawings/vmlDrawing12.vml"/><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vmlDrawing" Target="../drawings/vmlDrawing13.vml"/><Relationship Id="rId5" Type="http://schemas.openxmlformats.org/officeDocument/2006/relationships/image" Target="../media/image1.emf"/><Relationship Id="rId4" Type="http://schemas.openxmlformats.org/officeDocument/2006/relationships/oleObject" Target="../embeddings/oleObject13.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vmlDrawing" Target="../drawings/vmlDrawing14.vml"/><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vmlDrawing" Target="../drawings/vmlDrawing15.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vmlDrawing" Target="../drawings/vmlDrawing16.v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vmlDrawing" Target="../drawings/vmlDrawing17.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vmlDrawing" Target="../drawings/vmlDrawing18.v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vmlDrawing" Target="../drawings/vmlDrawing19.vml"/><Relationship Id="rId6" Type="http://schemas.openxmlformats.org/officeDocument/2006/relationships/image" Target="../media/image10.png"/><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vmlDrawing" Target="../drawings/vmlDrawing20.v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vmlDrawing" Target="../drawings/vmlDrawing21.vml"/><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vmlDrawing" Target="../drawings/vmlDrawing22.vml"/><Relationship Id="rId5" Type="http://schemas.openxmlformats.org/officeDocument/2006/relationships/image" Target="../media/image1.emf"/><Relationship Id="rId4" Type="http://schemas.openxmlformats.org/officeDocument/2006/relationships/oleObject" Target="../embeddings/oleObject22.bin"/></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5.xml"/><Relationship Id="rId1" Type="http://schemas.openxmlformats.org/officeDocument/2006/relationships/vmlDrawing" Target="../drawings/vmlDrawing24.vml"/><Relationship Id="rId6" Type="http://schemas.openxmlformats.org/officeDocument/2006/relationships/image" Target="../media/image4.jpg"/><Relationship Id="rId5" Type="http://schemas.openxmlformats.org/officeDocument/2006/relationships/image" Target="../media/image1.emf"/><Relationship Id="rId4" Type="http://schemas.openxmlformats.org/officeDocument/2006/relationships/oleObject" Target="../embeddings/oleObject24.bin"/></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6.xml"/><Relationship Id="rId1" Type="http://schemas.openxmlformats.org/officeDocument/2006/relationships/vmlDrawing" Target="../drawings/vmlDrawing25.vml"/><Relationship Id="rId5" Type="http://schemas.openxmlformats.org/officeDocument/2006/relationships/image" Target="../media/image1.emf"/><Relationship Id="rId4" Type="http://schemas.openxmlformats.org/officeDocument/2006/relationships/oleObject" Target="../embeddings/oleObject25.bin"/></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27.xml"/><Relationship Id="rId1" Type="http://schemas.openxmlformats.org/officeDocument/2006/relationships/vmlDrawing" Target="../drawings/vmlDrawing26.v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26.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8.xml"/><Relationship Id="rId1" Type="http://schemas.openxmlformats.org/officeDocument/2006/relationships/vmlDrawing" Target="../drawings/vmlDrawing27.vml"/><Relationship Id="rId5" Type="http://schemas.openxmlformats.org/officeDocument/2006/relationships/image" Target="../media/image1.emf"/><Relationship Id="rId4" Type="http://schemas.openxmlformats.org/officeDocument/2006/relationships/oleObject" Target="../embeddings/oleObject27.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vmlDrawing" Target="../drawings/vmlDrawing28.vml"/><Relationship Id="rId5" Type="http://schemas.openxmlformats.org/officeDocument/2006/relationships/image" Target="../media/image1.emf"/><Relationship Id="rId4" Type="http://schemas.openxmlformats.org/officeDocument/2006/relationships/oleObject" Target="../embeddings/oleObject28.bin"/></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vmlDrawing" Target="../drawings/vmlDrawing29.vml"/><Relationship Id="rId5" Type="http://schemas.openxmlformats.org/officeDocument/2006/relationships/image" Target="../media/image1.emf"/><Relationship Id="rId4" Type="http://schemas.openxmlformats.org/officeDocument/2006/relationships/oleObject" Target="../embeddings/oleObject29.bin"/></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1.xml"/><Relationship Id="rId1" Type="http://schemas.openxmlformats.org/officeDocument/2006/relationships/vmlDrawing" Target="../drawings/vmlDrawing30.vml"/><Relationship Id="rId5" Type="http://schemas.openxmlformats.org/officeDocument/2006/relationships/image" Target="../media/image1.emf"/><Relationship Id="rId4" Type="http://schemas.openxmlformats.org/officeDocument/2006/relationships/oleObject" Target="../embeddings/oleObject30.bin"/></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2.xml"/><Relationship Id="rId1" Type="http://schemas.openxmlformats.org/officeDocument/2006/relationships/vmlDrawing" Target="../drawings/vmlDrawing31.vml"/><Relationship Id="rId5" Type="http://schemas.openxmlformats.org/officeDocument/2006/relationships/image" Target="../media/image1.emf"/><Relationship Id="rId4" Type="http://schemas.openxmlformats.org/officeDocument/2006/relationships/oleObject" Target="../embeddings/oleObject31.bin"/></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3.xml"/><Relationship Id="rId1" Type="http://schemas.openxmlformats.org/officeDocument/2006/relationships/vmlDrawing" Target="../drawings/vmlDrawing32.vml"/><Relationship Id="rId5" Type="http://schemas.openxmlformats.org/officeDocument/2006/relationships/image" Target="../media/image1.emf"/><Relationship Id="rId4" Type="http://schemas.openxmlformats.org/officeDocument/2006/relationships/oleObject" Target="../embeddings/oleObject32.bin"/></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4.xml"/><Relationship Id="rId1" Type="http://schemas.openxmlformats.org/officeDocument/2006/relationships/vmlDrawing" Target="../drawings/vmlDrawing33.vml"/><Relationship Id="rId5" Type="http://schemas.openxmlformats.org/officeDocument/2006/relationships/image" Target="../media/image1.emf"/><Relationship Id="rId4" Type="http://schemas.openxmlformats.org/officeDocument/2006/relationships/oleObject" Target="../embeddings/oleObject33.bin"/></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5.xml"/><Relationship Id="rId1" Type="http://schemas.openxmlformats.org/officeDocument/2006/relationships/vmlDrawing" Target="../drawings/vmlDrawing34.vml"/><Relationship Id="rId5" Type="http://schemas.openxmlformats.org/officeDocument/2006/relationships/image" Target="../media/image1.emf"/><Relationship Id="rId4" Type="http://schemas.openxmlformats.org/officeDocument/2006/relationships/oleObject" Target="../embeddings/oleObject34.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6.xml"/><Relationship Id="rId1" Type="http://schemas.openxmlformats.org/officeDocument/2006/relationships/vmlDrawing" Target="../drawings/vmlDrawing35.vml"/><Relationship Id="rId5" Type="http://schemas.openxmlformats.org/officeDocument/2006/relationships/image" Target="../media/image1.emf"/><Relationship Id="rId4" Type="http://schemas.openxmlformats.org/officeDocument/2006/relationships/oleObject" Target="../embeddings/oleObject35.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7.xml"/><Relationship Id="rId1" Type="http://schemas.openxmlformats.org/officeDocument/2006/relationships/vmlDrawing" Target="../drawings/vmlDrawing36.vml"/><Relationship Id="rId5" Type="http://schemas.openxmlformats.org/officeDocument/2006/relationships/image" Target="../media/image1.emf"/><Relationship Id="rId4" Type="http://schemas.openxmlformats.org/officeDocument/2006/relationships/oleObject" Target="../embeddings/oleObject36.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8.xml"/><Relationship Id="rId1" Type="http://schemas.openxmlformats.org/officeDocument/2006/relationships/vmlDrawing" Target="../drawings/vmlDrawing37.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7.bin"/></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9.xml"/><Relationship Id="rId1" Type="http://schemas.openxmlformats.org/officeDocument/2006/relationships/vmlDrawing" Target="../drawings/vmlDrawing38.v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38.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8.png"/><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0.xml"/><Relationship Id="rId1" Type="http://schemas.openxmlformats.org/officeDocument/2006/relationships/vmlDrawing" Target="../drawings/vmlDrawing39.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9.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1.xml"/><Relationship Id="rId1" Type="http://schemas.openxmlformats.org/officeDocument/2006/relationships/vmlDrawing" Target="../drawings/vmlDrawing40.v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40.bin"/></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2.xml"/><Relationship Id="rId1" Type="http://schemas.openxmlformats.org/officeDocument/2006/relationships/vmlDrawing" Target="../drawings/vmlDrawing41.vml"/><Relationship Id="rId6" Type="http://schemas.openxmlformats.org/officeDocument/2006/relationships/image" Target="../media/image10.png"/><Relationship Id="rId5" Type="http://schemas.openxmlformats.org/officeDocument/2006/relationships/image" Target="../media/image1.emf"/><Relationship Id="rId4" Type="http://schemas.openxmlformats.org/officeDocument/2006/relationships/oleObject" Target="../embeddings/oleObject41.bin"/></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3.xml"/><Relationship Id="rId1" Type="http://schemas.openxmlformats.org/officeDocument/2006/relationships/vmlDrawing" Target="../drawings/vmlDrawing42.v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42.bin"/></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vmlDrawing" Target="../drawings/vmlDrawing43.vml"/><Relationship Id="rId5" Type="http://schemas.openxmlformats.org/officeDocument/2006/relationships/image" Target="../media/image1.emf"/><Relationship Id="rId4" Type="http://schemas.openxmlformats.org/officeDocument/2006/relationships/oleObject" Target="../embeddings/oleObject43.bin"/></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5.xml"/><Relationship Id="rId1" Type="http://schemas.openxmlformats.org/officeDocument/2006/relationships/vmlDrawing" Target="../drawings/vmlDrawing44.vml"/><Relationship Id="rId5" Type="http://schemas.openxmlformats.org/officeDocument/2006/relationships/image" Target="../media/image1.emf"/><Relationship Id="rId4" Type="http://schemas.openxmlformats.org/officeDocument/2006/relationships/oleObject" Target="../embeddings/oleObject44.bin"/></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7.v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vmlDrawing" Target="../drawings/vmlDrawing9.vml"/><Relationship Id="rId5" Type="http://schemas.openxmlformats.org/officeDocument/2006/relationships/image" Target="../media/image1.emf"/><Relationship Id="rId4" Type="http://schemas.openxmlformats.org/officeDocument/2006/relationships/oleObject" Target="../embeddings/oleObject9.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Bright Green">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304903090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606"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1" name="Rectangle 10"/>
          <p:cNvSpPr/>
          <p:nvPr/>
        </p:nvSpPr>
        <p:spPr>
          <a:xfrm>
            <a:off x="0" y="0"/>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p>
        </p:txBody>
      </p:sp>
      <p:sp>
        <p:nvSpPr>
          <p:cNvPr id="4" name="Oval 3"/>
          <p:cNvSpPr>
            <a:spLocks/>
          </p:cNvSpPr>
          <p:nvPr/>
        </p:nvSpPr>
        <p:spPr>
          <a:xfrm>
            <a:off x="2697480" y="1554480"/>
            <a:ext cx="3749040" cy="374904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p>
        </p:txBody>
      </p:sp>
      <p:pic>
        <p:nvPicPr>
          <p:cNvPr id="2" name="Picture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990850" y="2813050"/>
            <a:ext cx="3162300" cy="1231900"/>
          </a:xfrm>
          <a:prstGeom prst="rect">
            <a:avLst/>
          </a:prstGeom>
        </p:spPr>
      </p:pic>
    </p:spTree>
    <p:extLst>
      <p:ext uri="{BB962C8B-B14F-4D97-AF65-F5344CB8AC3E}">
        <p14:creationId xmlns:p14="http://schemas.microsoft.com/office/powerpoint/2010/main" val="396474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Long Heading, One-Third Image Left-Re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24389368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797"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Picture Placeholder 2"/>
          <p:cNvSpPr>
            <a:spLocks noGrp="1"/>
          </p:cNvSpPr>
          <p:nvPr>
            <p:ph type="pic" sz="quarter" idx="11" hasCustomPrompt="1"/>
          </p:nvPr>
        </p:nvSpPr>
        <p:spPr>
          <a:xfrm>
            <a:off x="-18600" y="2043757"/>
            <a:ext cx="3120224" cy="4814243"/>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6"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12" name="Content Placeholder 8"/>
          <p:cNvSpPr>
            <a:spLocks noGrp="1"/>
          </p:cNvSpPr>
          <p:nvPr>
            <p:ph sz="quarter" idx="13"/>
          </p:nvPr>
        </p:nvSpPr>
        <p:spPr>
          <a:xfrm>
            <a:off x="3518332" y="3353028"/>
            <a:ext cx="5171816" cy="3313989"/>
          </a:xfrm>
          <a:prstGeom prst="rect">
            <a:avLst/>
          </a:prstGeom>
        </p:spPr>
        <p:txBody>
          <a:bodyPr vert="horz" lIns="0" tIns="0" rIns="0" bIns="0"/>
          <a:lstStyle>
            <a:lvl1pPr marL="0" indent="0">
              <a:spcBef>
                <a:spcPts val="0"/>
              </a:spcBef>
              <a:spcAft>
                <a:spcPts val="756"/>
              </a:spcAft>
              <a:buFontTx/>
              <a:buNone/>
              <a:defRPr lang="en-US" sz="15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5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0" name="Text Placeholder 13"/>
          <p:cNvSpPr>
            <a:spLocks noGrp="1"/>
          </p:cNvSpPr>
          <p:nvPr>
            <p:ph type="body" sz="quarter" idx="14" hasCustomPrompt="1"/>
          </p:nvPr>
        </p:nvSpPr>
        <p:spPr>
          <a:xfrm>
            <a:off x="3384409" y="2043759"/>
            <a:ext cx="5305740" cy="848177"/>
          </a:xfrm>
          <a:prstGeom prst="rect">
            <a:avLst/>
          </a:prstGeom>
          <a:solidFill>
            <a:schemeClr val="accent2"/>
          </a:solidFill>
          <a:ln>
            <a:noFill/>
          </a:ln>
          <a:effectLst/>
        </p:spPr>
        <p:txBody>
          <a:bodyPr vert="horz" wrap="square" lIns="115187" tIns="115187" rIns="191978" bIns="115187" anchor="t">
            <a:spAutoFit/>
          </a:bodyPr>
          <a:lstStyle>
            <a:lvl1pPr>
              <a:defRPr lang="en-US" sz="2000" dirty="0" smtClean="0">
                <a:solidFill>
                  <a:srgbClr val="FFFFFF"/>
                </a:solidFill>
                <a:latin typeface="Arial"/>
                <a:cs typeface="Arial"/>
              </a:defRPr>
            </a:lvl1pPr>
          </a:lstStyle>
          <a:p>
            <a:pPr marL="0" lvl="0" indent="0">
              <a:buNone/>
            </a:pPr>
            <a:r>
              <a:rPr lang="en-US" dirty="0"/>
              <a:t>Click to edit Master </a:t>
            </a:r>
            <a:br>
              <a:rPr lang="en-US" dirty="0"/>
            </a:br>
            <a:r>
              <a:rPr lang="en-US" dirty="0"/>
              <a:t>text styles</a:t>
            </a:r>
          </a:p>
        </p:txBody>
      </p:sp>
      <p:sp>
        <p:nvSpPr>
          <p:cNvPr id="2" name="Rectangle 1"/>
          <p:cNvSpPr/>
          <p:nvPr/>
        </p:nvSpPr>
        <p:spPr>
          <a:xfrm>
            <a:off x="8690148" y="2043759"/>
            <a:ext cx="453852" cy="1015663"/>
          </a:xfrm>
          <a:prstGeom prst="rect">
            <a:avLst/>
          </a:prstGeom>
          <a:solidFill>
            <a:schemeClr val="tx2"/>
          </a:solidFill>
          <a:ln>
            <a:noFill/>
          </a:ln>
          <a:effectLst/>
        </p:spPr>
        <p:txBody>
          <a:bodyPr vert="horz" wrap="square" lIns="115187" tIns="115187" rIns="191978" bIns="115187" anchor="t">
            <a:noAutofit/>
          </a:bodyPr>
          <a:lstStyle/>
          <a:p>
            <a:pPr lvl="0" indent="0">
              <a:spcBef>
                <a:spcPct val="20000"/>
              </a:spcBef>
              <a:buFont typeface="Arial"/>
              <a:buNone/>
            </a:pPr>
            <a:endParaRPr lang="en-US" sz="2000">
              <a:solidFill>
                <a:srgbClr val="FFFFFF"/>
              </a:solidFill>
              <a:latin typeface="Arial"/>
              <a:cs typeface="Arial"/>
            </a:endParaRPr>
          </a:p>
        </p:txBody>
      </p:sp>
      <p:sp>
        <p:nvSpPr>
          <p:cNvPr id="8"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606662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Long Heading, One-Third Image Left-Blu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21251533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821"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Picture Placeholder 2"/>
          <p:cNvSpPr>
            <a:spLocks noGrp="1"/>
          </p:cNvSpPr>
          <p:nvPr>
            <p:ph type="pic" sz="quarter" idx="11" hasCustomPrompt="1"/>
          </p:nvPr>
        </p:nvSpPr>
        <p:spPr>
          <a:xfrm>
            <a:off x="-18600" y="2043757"/>
            <a:ext cx="3120224" cy="4814243"/>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12" name="Content Placeholder 8"/>
          <p:cNvSpPr>
            <a:spLocks noGrp="1"/>
          </p:cNvSpPr>
          <p:nvPr>
            <p:ph sz="quarter" idx="13"/>
          </p:nvPr>
        </p:nvSpPr>
        <p:spPr>
          <a:xfrm>
            <a:off x="3518332" y="3353028"/>
            <a:ext cx="5171816" cy="3313989"/>
          </a:xfrm>
          <a:prstGeom prst="rect">
            <a:avLst/>
          </a:prstGeom>
        </p:spPr>
        <p:txBody>
          <a:bodyPr vert="horz" lIns="0" tIns="0" rIns="0" bIns="0"/>
          <a:lstStyle>
            <a:lvl1pPr marL="0" indent="0">
              <a:spcBef>
                <a:spcPts val="0"/>
              </a:spcBef>
              <a:spcAft>
                <a:spcPts val="756"/>
              </a:spcAft>
              <a:buFontTx/>
              <a:buNone/>
              <a:defRPr lang="en-US" sz="15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5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0" name="Text Placeholder 13"/>
          <p:cNvSpPr>
            <a:spLocks noGrp="1"/>
          </p:cNvSpPr>
          <p:nvPr>
            <p:ph type="body" sz="quarter" idx="14" hasCustomPrompt="1"/>
          </p:nvPr>
        </p:nvSpPr>
        <p:spPr>
          <a:xfrm>
            <a:off x="3384409" y="2043759"/>
            <a:ext cx="5305740" cy="848177"/>
          </a:xfrm>
          <a:prstGeom prst="rect">
            <a:avLst/>
          </a:prstGeom>
          <a:solidFill>
            <a:schemeClr val="tx2"/>
          </a:solidFill>
          <a:ln>
            <a:noFill/>
          </a:ln>
          <a:effectLst/>
        </p:spPr>
        <p:txBody>
          <a:bodyPr vert="horz" wrap="square" lIns="115187" tIns="115187" rIns="191978" bIns="115187" anchor="t">
            <a:spAutoFit/>
          </a:bodyPr>
          <a:lstStyle>
            <a:lvl1pPr>
              <a:defRPr lang="en-US" sz="2000" dirty="0" smtClean="0">
                <a:solidFill>
                  <a:srgbClr val="FFFFFF"/>
                </a:solidFill>
                <a:latin typeface="Arial"/>
                <a:cs typeface="Arial"/>
              </a:defRPr>
            </a:lvl1pPr>
          </a:lstStyle>
          <a:p>
            <a:pPr marL="0" lvl="0" indent="0">
              <a:buNone/>
            </a:pPr>
            <a:r>
              <a:rPr lang="en-US" dirty="0"/>
              <a:t>Click to edit Master </a:t>
            </a:r>
            <a:br>
              <a:rPr lang="en-US" dirty="0"/>
            </a:br>
            <a:r>
              <a:rPr lang="en-US" dirty="0"/>
              <a:t>text styles</a:t>
            </a:r>
          </a:p>
        </p:txBody>
      </p:sp>
      <p:sp>
        <p:nvSpPr>
          <p:cNvPr id="2" name="Rectangle 1"/>
          <p:cNvSpPr/>
          <p:nvPr/>
        </p:nvSpPr>
        <p:spPr>
          <a:xfrm>
            <a:off x="8690148" y="2043759"/>
            <a:ext cx="453852" cy="1015663"/>
          </a:xfrm>
          <a:prstGeom prst="rect">
            <a:avLst/>
          </a:prstGeom>
          <a:solidFill>
            <a:schemeClr val="accent2"/>
          </a:solidFill>
          <a:ln>
            <a:noFill/>
          </a:ln>
          <a:effectLst/>
        </p:spPr>
        <p:txBody>
          <a:bodyPr vert="horz" wrap="square" lIns="115187" tIns="115187" rIns="191978" bIns="115187" anchor="t">
            <a:noAutofit/>
          </a:bodyPr>
          <a:lstStyle/>
          <a:p>
            <a:pPr lvl="0" indent="0">
              <a:spcBef>
                <a:spcPct val="20000"/>
              </a:spcBef>
              <a:buFont typeface="Arial"/>
              <a:buNone/>
            </a:pPr>
            <a:endParaRPr lang="en-US" sz="2000">
              <a:solidFill>
                <a:srgbClr val="FFFFFF"/>
              </a:solidFill>
              <a:latin typeface="Arial"/>
              <a:cs typeface="Arial"/>
            </a:endParaRPr>
          </a:p>
        </p:txBody>
      </p:sp>
      <p:sp>
        <p:nvSpPr>
          <p:cNvPr id="8"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9"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852052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ong Heading, One-Third Image Right-Blu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28059308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846"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Picture Placeholder 2"/>
          <p:cNvSpPr>
            <a:spLocks noGrp="1"/>
          </p:cNvSpPr>
          <p:nvPr>
            <p:ph type="pic" sz="quarter" idx="11" hasCustomPrompt="1"/>
          </p:nvPr>
        </p:nvSpPr>
        <p:spPr>
          <a:xfrm>
            <a:off x="6023776" y="2043757"/>
            <a:ext cx="3120224" cy="4814243"/>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8" name="Text Placeholder 13"/>
          <p:cNvSpPr>
            <a:spLocks noGrp="1"/>
          </p:cNvSpPr>
          <p:nvPr>
            <p:ph type="body" sz="quarter" idx="14"/>
          </p:nvPr>
        </p:nvSpPr>
        <p:spPr>
          <a:xfrm>
            <a:off x="419641" y="2043759"/>
            <a:ext cx="5604135" cy="540400"/>
          </a:xfrm>
          <a:prstGeom prst="rect">
            <a:avLst/>
          </a:prstGeom>
          <a:solidFill>
            <a:schemeClr val="tx2"/>
          </a:solidFill>
          <a:ln>
            <a:noFill/>
          </a:ln>
          <a:effectLst/>
        </p:spPr>
        <p:txBody>
          <a:bodyPr vert="horz" lIns="115187" tIns="115187" rIns="191978" bIns="115187" anchor="t">
            <a:spAutoFit/>
          </a:bodyPr>
          <a:lstStyle>
            <a:lvl1pPr marL="0" indent="0" algn="l" defTabSz="457120" rtl="0" eaLnBrk="1" latinLnBrk="0" hangingPunct="1">
              <a:buNone/>
              <a:defRPr lang="en-US" sz="2000" kern="1200" dirty="0" smtClean="0">
                <a:solidFill>
                  <a:srgbClr val="FFFFFF"/>
                </a:solidFill>
                <a:latin typeface="Arial"/>
                <a:ea typeface="+mn-ea"/>
                <a:cs typeface="Arial"/>
              </a:defRPr>
            </a:lvl1pPr>
            <a:lvl2pPr marL="0" indent="0" algn="l" defTabSz="457120" rtl="0" eaLnBrk="1" latinLnBrk="0" hangingPunct="1">
              <a:buNone/>
              <a:defRPr lang="en-US" sz="2000" kern="1200" dirty="0" smtClean="0">
                <a:solidFill>
                  <a:srgbClr val="FFFFFF"/>
                </a:solidFill>
                <a:latin typeface="Avenir LT Std 45 Book"/>
                <a:ea typeface="+mn-ea"/>
                <a:cs typeface="Avenir LT Std 45 Book"/>
              </a:defRPr>
            </a:lvl2pPr>
            <a:lvl3pPr marL="0" indent="0" algn="l" defTabSz="457120" rtl="0" eaLnBrk="1" latinLnBrk="0" hangingPunct="1">
              <a:buNone/>
              <a:defRPr lang="en-US" sz="2000" kern="1200" dirty="0" smtClean="0">
                <a:solidFill>
                  <a:srgbClr val="FFFFFF"/>
                </a:solidFill>
                <a:latin typeface="Avenir LT Std 45 Book"/>
                <a:ea typeface="+mn-ea"/>
                <a:cs typeface="Avenir LT Std 45 Book"/>
              </a:defRPr>
            </a:lvl3pPr>
            <a:lvl4pPr marL="0" indent="0" algn="l" defTabSz="457120" rtl="0" eaLnBrk="1" latinLnBrk="0" hangingPunct="1">
              <a:buNone/>
              <a:defRPr lang="en-US" sz="2000" kern="1200" dirty="0" smtClean="0">
                <a:solidFill>
                  <a:srgbClr val="FFFFFF"/>
                </a:solidFill>
                <a:latin typeface="Avenir LT Std 45 Book"/>
                <a:ea typeface="+mn-ea"/>
                <a:cs typeface="Avenir LT Std 45 Book"/>
              </a:defRPr>
            </a:lvl4pPr>
            <a:lvl5pPr marL="0" indent="0" algn="l" defTabSz="457120" rtl="0" eaLnBrk="1" latinLnBrk="0" hangingPunct="1">
              <a:buNone/>
              <a:defRPr lang="en-US" sz="2000" kern="1200" dirty="0">
                <a:solidFill>
                  <a:srgbClr val="FFFFFF"/>
                </a:solidFill>
                <a:latin typeface="Avenir LT Std 45 Book"/>
                <a:ea typeface="+mn-ea"/>
                <a:cs typeface="Avenir LT Std 45 Book"/>
              </a:defRPr>
            </a:lvl5pPr>
          </a:lstStyle>
          <a:p>
            <a:pPr lvl="0"/>
            <a:r>
              <a:rPr lang="en-US"/>
              <a:t>Click to edit Master text styles</a:t>
            </a:r>
          </a:p>
        </p:txBody>
      </p:sp>
      <p:sp>
        <p:nvSpPr>
          <p:cNvPr id="9"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10"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bg2">
                    <a:lumMod val="25000"/>
                  </a:schemeClr>
                </a:solidFill>
                <a:latin typeface="Arial"/>
                <a:ea typeface="+mn-ea"/>
                <a:cs typeface="Arial"/>
              </a:defRPr>
            </a:lvl1pPr>
          </a:lstStyle>
          <a:p>
            <a:r>
              <a:rPr lang="en-US" dirty="0"/>
              <a:t>Heading</a:t>
            </a:r>
          </a:p>
        </p:txBody>
      </p:sp>
      <p:sp>
        <p:nvSpPr>
          <p:cNvPr id="11" name="Content Placeholder 8"/>
          <p:cNvSpPr>
            <a:spLocks noGrp="1"/>
          </p:cNvSpPr>
          <p:nvPr>
            <p:ph sz="quarter" idx="13"/>
          </p:nvPr>
        </p:nvSpPr>
        <p:spPr>
          <a:xfrm>
            <a:off x="543095" y="2986140"/>
            <a:ext cx="5264104" cy="3313989"/>
          </a:xfrm>
          <a:prstGeom prst="rect">
            <a:avLst/>
          </a:prstGeom>
        </p:spPr>
        <p:txBody>
          <a:bodyPr vert="horz" lIns="0" tIns="0" rIns="0" bIns="0"/>
          <a:lstStyle>
            <a:lvl1pPr marL="0" indent="0">
              <a:spcBef>
                <a:spcPts val="0"/>
              </a:spcBef>
              <a:spcAft>
                <a:spcPts val="756"/>
              </a:spcAft>
              <a:buFontTx/>
              <a:buNone/>
              <a:defRPr lang="en-US" sz="15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5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823990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ong Heading, One-Third Image Right-Re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258215107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870"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Picture Placeholder 2"/>
          <p:cNvSpPr>
            <a:spLocks noGrp="1"/>
          </p:cNvSpPr>
          <p:nvPr>
            <p:ph type="pic" sz="quarter" idx="11" hasCustomPrompt="1"/>
          </p:nvPr>
        </p:nvSpPr>
        <p:spPr>
          <a:xfrm>
            <a:off x="6023776" y="2043757"/>
            <a:ext cx="3120224" cy="4814243"/>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5" name="Title 1"/>
          <p:cNvSpPr>
            <a:spLocks noGrp="1"/>
          </p:cNvSpPr>
          <p:nvPr>
            <p:ph type="title" hasCustomPrompt="1"/>
          </p:nvPr>
        </p:nvSpPr>
        <p:spPr>
          <a:xfrm>
            <a:off x="419641" y="304800"/>
            <a:ext cx="8270507" cy="1007619"/>
          </a:xfrm>
          <a:prstGeom prst="rect">
            <a:avLst/>
          </a:prstGeom>
        </p:spPr>
        <p:txBody>
          <a:bodyPr vert="horz" lIns="0" tIns="0" rIns="0" bIns="0" anchor="b"/>
          <a:lstStyle>
            <a:lvl1pPr marL="0" algn="l" defTabSz="457120" rtl="0" eaLnBrk="1" latinLnBrk="0" hangingPunct="1">
              <a:defRPr lang="en-US" sz="2500" kern="1200" dirty="0">
                <a:solidFill>
                  <a:schemeClr val="bg2">
                    <a:lumMod val="25000"/>
                  </a:schemeClr>
                </a:solidFill>
                <a:latin typeface="Arial"/>
                <a:ea typeface="+mn-ea"/>
                <a:cs typeface="Arial"/>
              </a:defRPr>
            </a:lvl1pPr>
          </a:lstStyle>
          <a:p>
            <a:r>
              <a:rPr lang="en-US" dirty="0"/>
              <a:t>Heading</a:t>
            </a:r>
          </a:p>
        </p:txBody>
      </p:sp>
      <p:sp>
        <p:nvSpPr>
          <p:cNvPr id="6" name="Text Placeholder 5"/>
          <p:cNvSpPr>
            <a:spLocks noGrp="1"/>
          </p:cNvSpPr>
          <p:nvPr>
            <p:ph type="body" sz="quarter" idx="10" hasCustomPrompt="1"/>
          </p:nvPr>
        </p:nvSpPr>
        <p:spPr>
          <a:xfrm>
            <a:off x="419641" y="1324769"/>
            <a:ext cx="8270507"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2"/>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7" name="Content Placeholder 8"/>
          <p:cNvSpPr>
            <a:spLocks noGrp="1"/>
          </p:cNvSpPr>
          <p:nvPr>
            <p:ph sz="quarter" idx="13"/>
          </p:nvPr>
        </p:nvSpPr>
        <p:spPr>
          <a:xfrm>
            <a:off x="543095" y="2986140"/>
            <a:ext cx="5264104" cy="3313989"/>
          </a:xfrm>
          <a:prstGeom prst="rect">
            <a:avLst/>
          </a:prstGeom>
        </p:spPr>
        <p:txBody>
          <a:bodyPr vert="horz" lIns="0" tIns="0" rIns="0" bIns="0"/>
          <a:lstStyle>
            <a:lvl1pPr marL="0" indent="0">
              <a:spcBef>
                <a:spcPts val="0"/>
              </a:spcBef>
              <a:spcAft>
                <a:spcPts val="756"/>
              </a:spcAft>
              <a:buFontTx/>
              <a:buNone/>
              <a:defRPr lang="en-US" sz="15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5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8" name="Text Placeholder 13"/>
          <p:cNvSpPr>
            <a:spLocks noGrp="1"/>
          </p:cNvSpPr>
          <p:nvPr>
            <p:ph type="body" sz="quarter" idx="14"/>
          </p:nvPr>
        </p:nvSpPr>
        <p:spPr>
          <a:xfrm>
            <a:off x="419641" y="2043759"/>
            <a:ext cx="5604134" cy="540400"/>
          </a:xfrm>
          <a:prstGeom prst="rect">
            <a:avLst/>
          </a:prstGeom>
          <a:solidFill>
            <a:schemeClr val="accent2"/>
          </a:solidFill>
          <a:ln>
            <a:noFill/>
          </a:ln>
          <a:effectLst/>
        </p:spPr>
        <p:txBody>
          <a:bodyPr vert="horz" wrap="square" lIns="115187" tIns="115187" rIns="191978" bIns="115187" anchor="t">
            <a:spAutoFit/>
          </a:bodyPr>
          <a:lstStyle>
            <a:lvl1pPr marL="0" indent="0" algn="l" defTabSz="457120" rtl="0" eaLnBrk="1" latinLnBrk="0" hangingPunct="1">
              <a:buNone/>
              <a:defRPr lang="en-US" sz="2000" kern="1200" dirty="0" smtClean="0">
                <a:solidFill>
                  <a:srgbClr val="FFFFFF"/>
                </a:solidFill>
                <a:latin typeface="Arial"/>
                <a:ea typeface="+mn-ea"/>
                <a:cs typeface="Arial"/>
              </a:defRPr>
            </a:lvl1pPr>
            <a:lvl2pPr marL="0" indent="0" algn="l" defTabSz="457120" rtl="0" eaLnBrk="1" latinLnBrk="0" hangingPunct="1">
              <a:buNone/>
              <a:defRPr lang="en-US" sz="2000" kern="1200" dirty="0" smtClean="0">
                <a:solidFill>
                  <a:srgbClr val="FFFFFF"/>
                </a:solidFill>
                <a:latin typeface="Avenir LT Std 45 Book"/>
                <a:ea typeface="+mn-ea"/>
                <a:cs typeface="Avenir LT Std 45 Book"/>
              </a:defRPr>
            </a:lvl2pPr>
            <a:lvl3pPr marL="0" indent="0" algn="l" defTabSz="457120" rtl="0" eaLnBrk="1" latinLnBrk="0" hangingPunct="1">
              <a:buNone/>
              <a:defRPr lang="en-US" sz="2000" kern="1200" dirty="0" smtClean="0">
                <a:solidFill>
                  <a:srgbClr val="FFFFFF"/>
                </a:solidFill>
                <a:latin typeface="Avenir LT Std 45 Book"/>
                <a:ea typeface="+mn-ea"/>
                <a:cs typeface="Avenir LT Std 45 Book"/>
              </a:defRPr>
            </a:lvl3pPr>
            <a:lvl4pPr marL="0" indent="0" algn="l" defTabSz="457120" rtl="0" eaLnBrk="1" latinLnBrk="0" hangingPunct="1">
              <a:buNone/>
              <a:defRPr lang="en-US" sz="2000" kern="1200" dirty="0" smtClean="0">
                <a:solidFill>
                  <a:srgbClr val="FFFFFF"/>
                </a:solidFill>
                <a:latin typeface="Avenir LT Std 45 Book"/>
                <a:ea typeface="+mn-ea"/>
                <a:cs typeface="Avenir LT Std 45 Book"/>
              </a:defRPr>
            </a:lvl4pPr>
            <a:lvl5pPr marL="0" indent="0" algn="l" defTabSz="457120" rtl="0" eaLnBrk="1" latinLnBrk="0" hangingPunct="1">
              <a:buNone/>
              <a:defRPr lang="en-US" sz="2000" kern="1200" dirty="0">
                <a:solidFill>
                  <a:srgbClr val="FFFFFF"/>
                </a:solidFill>
                <a:latin typeface="Avenir LT Std 45 Book"/>
                <a:ea typeface="+mn-ea"/>
                <a:cs typeface="Avenir LT Std 45 Book"/>
              </a:defRPr>
            </a:lvl5pPr>
          </a:lstStyle>
          <a:p>
            <a:pPr lvl="0"/>
            <a:r>
              <a:rPr lang="en-US"/>
              <a:t>Click to edit Master text styles</a:t>
            </a:r>
          </a:p>
        </p:txBody>
      </p:sp>
    </p:spTree>
    <p:extLst>
      <p:ext uri="{BB962C8B-B14F-4D97-AF65-F5344CB8AC3E}">
        <p14:creationId xmlns:p14="http://schemas.microsoft.com/office/powerpoint/2010/main" val="3710996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with char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70710937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4894"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2" name="Chart Placeholder 10"/>
          <p:cNvSpPr>
            <a:spLocks noGrp="1"/>
          </p:cNvSpPr>
          <p:nvPr>
            <p:ph type="chart" sz="quarter" idx="12"/>
          </p:nvPr>
        </p:nvSpPr>
        <p:spPr>
          <a:xfrm>
            <a:off x="421047" y="304800"/>
            <a:ext cx="8301905" cy="5930900"/>
          </a:xfrm>
          <a:prstGeom prst="rect">
            <a:avLst/>
          </a:prstGeom>
        </p:spPr>
        <p:txBody>
          <a:bodyPr vert="horz" lIns="38396" tIns="19198" rIns="38396" bIns="19198" anchor="ctr"/>
          <a:lstStyle>
            <a:lvl1pPr marL="0" indent="0" algn="ctr" defTabSz="457120" rtl="0" eaLnBrk="1" latinLnBrk="0" hangingPunct="1">
              <a:spcBef>
                <a:spcPct val="20000"/>
              </a:spcBef>
              <a:buFont typeface="Arial"/>
              <a:buNone/>
              <a:defRPr lang="en-US" sz="1800" b="0" i="0" kern="1200" cap="all" baseline="0" dirty="0">
                <a:solidFill>
                  <a:schemeClr val="tx1"/>
                </a:solidFill>
                <a:latin typeface="Arial"/>
                <a:ea typeface="+mn-ea"/>
                <a:cs typeface="Arial"/>
              </a:defRPr>
            </a:lvl1pPr>
          </a:lstStyle>
          <a:p>
            <a:r>
              <a:rPr lang="en-US" dirty="0"/>
              <a:t>Click icon to add chart</a:t>
            </a:r>
          </a:p>
        </p:txBody>
      </p:sp>
      <p:sp>
        <p:nvSpPr>
          <p:cNvPr id="5"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6"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bg2">
                    <a:lumMod val="25000"/>
                  </a:schemeClr>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2898927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One-Third Text with Chart-Blu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20092016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5917"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Rectangle 2"/>
          <p:cNvSpPr/>
          <p:nvPr/>
        </p:nvSpPr>
        <p:spPr>
          <a:xfrm>
            <a:off x="0" y="0"/>
            <a:ext cx="3101624"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latin typeface="Arial"/>
              <a:cs typeface="Arial"/>
            </a:endParaRPr>
          </a:p>
        </p:txBody>
      </p:sp>
      <p:sp>
        <p:nvSpPr>
          <p:cNvPr id="7" name="Title 1"/>
          <p:cNvSpPr>
            <a:spLocks noGrp="1"/>
          </p:cNvSpPr>
          <p:nvPr>
            <p:ph type="title" hasCustomPrompt="1"/>
          </p:nvPr>
        </p:nvSpPr>
        <p:spPr>
          <a:xfrm>
            <a:off x="419046" y="304800"/>
            <a:ext cx="2441654" cy="1007619"/>
          </a:xfrm>
          <a:prstGeom prst="rect">
            <a:avLst/>
          </a:prstGeom>
        </p:spPr>
        <p:txBody>
          <a:bodyPr vert="horz" lIns="0" tIns="0" rIns="0" bIns="0" anchor="b"/>
          <a:lstStyle>
            <a:lvl1pPr marL="0" algn="l" defTabSz="457120" rtl="0" eaLnBrk="1" latinLnBrk="0" hangingPunct="1">
              <a:defRPr lang="en-US" sz="2500" kern="1200" baseline="0" dirty="0">
                <a:solidFill>
                  <a:schemeClr val="bg1"/>
                </a:solidFill>
                <a:latin typeface="Arial"/>
                <a:ea typeface="+mn-ea"/>
                <a:cs typeface="Arial"/>
              </a:defRPr>
            </a:lvl1pPr>
          </a:lstStyle>
          <a:p>
            <a:r>
              <a:rPr lang="en-US" dirty="0"/>
              <a:t>Short heading</a:t>
            </a:r>
          </a:p>
        </p:txBody>
      </p:sp>
      <p:pic>
        <p:nvPicPr>
          <p:cNvPr id="8" name="Picture 7" descr="Blue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a:off x="1790006" y="4226413"/>
            <a:ext cx="1311618" cy="2631586"/>
          </a:xfrm>
          <a:prstGeom prst="rect">
            <a:avLst/>
          </a:prstGeom>
        </p:spPr>
      </p:pic>
      <p:sp>
        <p:nvSpPr>
          <p:cNvPr id="9" name="Content Placeholder 8"/>
          <p:cNvSpPr>
            <a:spLocks noGrp="1"/>
          </p:cNvSpPr>
          <p:nvPr>
            <p:ph sz="quarter" idx="10"/>
          </p:nvPr>
        </p:nvSpPr>
        <p:spPr>
          <a:xfrm>
            <a:off x="428569" y="1946275"/>
            <a:ext cx="2432130" cy="4289425"/>
          </a:xfrm>
          <a:prstGeom prst="rect">
            <a:avLst/>
          </a:prstGeom>
        </p:spPr>
        <p:txBody>
          <a:bodyPr vert="horz" lIns="0" tIns="0" rIns="0" bIns="0"/>
          <a:lstStyle>
            <a:lvl1pPr marL="0" indent="0">
              <a:spcBef>
                <a:spcPts val="0"/>
              </a:spcBef>
              <a:spcAft>
                <a:spcPts val="756"/>
              </a:spcAft>
              <a:buFontTx/>
              <a:buNone/>
              <a:defRPr lang="en-US" sz="1800" kern="1200" dirty="0" smtClean="0">
                <a:solidFill>
                  <a:srgbClr val="FFFFFF"/>
                </a:solidFill>
                <a:latin typeface="Arial"/>
                <a:ea typeface="+mn-ea"/>
                <a:cs typeface="Arial"/>
              </a:defRPr>
            </a:lvl1pPr>
            <a:lvl2pPr marL="213309" indent="-213309">
              <a:spcBef>
                <a:spcPts val="0"/>
              </a:spcBef>
              <a:spcAft>
                <a:spcPts val="756"/>
              </a:spcAft>
              <a:buFont typeface="Arial"/>
              <a:buChar char="•"/>
              <a:defRPr sz="1700" b="0" i="0">
                <a:solidFill>
                  <a:srgbClr val="FFFFFF"/>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0" name="Chart Placeholder 10"/>
          <p:cNvSpPr>
            <a:spLocks noGrp="1"/>
          </p:cNvSpPr>
          <p:nvPr>
            <p:ph type="chart" sz="quarter" idx="12"/>
          </p:nvPr>
        </p:nvSpPr>
        <p:spPr>
          <a:xfrm>
            <a:off x="3399982" y="0"/>
            <a:ext cx="5476162" cy="6858000"/>
          </a:xfrm>
          <a:prstGeom prst="rect">
            <a:avLst/>
          </a:prstGeom>
        </p:spPr>
        <p:txBody>
          <a:bodyPr vert="horz" lIns="38396" tIns="19198" rIns="38396" bIns="19198" anchor="ctr"/>
          <a:lstStyle>
            <a:lvl1pPr marL="0" indent="0" algn="ctr" defTabSz="457120" rtl="0" eaLnBrk="1" latinLnBrk="0" hangingPunct="1">
              <a:spcBef>
                <a:spcPct val="20000"/>
              </a:spcBef>
              <a:buFont typeface="Arial"/>
              <a:buNone/>
              <a:defRPr lang="en-US" sz="1800" b="0" i="0" kern="1200" cap="all" baseline="0" dirty="0">
                <a:solidFill>
                  <a:schemeClr val="tx1"/>
                </a:solidFill>
                <a:latin typeface="Arial"/>
                <a:ea typeface="+mn-ea"/>
                <a:cs typeface="Arial"/>
              </a:defRPr>
            </a:lvl1pPr>
          </a:lstStyle>
          <a:p>
            <a:r>
              <a:rPr lang="en-US"/>
              <a:t>Click icon to add chart</a:t>
            </a:r>
            <a:endParaRPr lang="en-US" dirty="0"/>
          </a:p>
        </p:txBody>
      </p:sp>
    </p:spTree>
    <p:extLst>
      <p:ext uri="{BB962C8B-B14F-4D97-AF65-F5344CB8AC3E}">
        <p14:creationId xmlns:p14="http://schemas.microsoft.com/office/powerpoint/2010/main" val="3191624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One-Third Text with Chart-Re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21795530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6941"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Rectangle 2"/>
          <p:cNvSpPr/>
          <p:nvPr/>
        </p:nvSpPr>
        <p:spPr>
          <a:xfrm>
            <a:off x="0" y="0"/>
            <a:ext cx="3101624"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latin typeface="Arial"/>
              <a:cs typeface="Arial"/>
            </a:endParaRPr>
          </a:p>
        </p:txBody>
      </p:sp>
      <p:sp>
        <p:nvSpPr>
          <p:cNvPr id="7" name="Title 1"/>
          <p:cNvSpPr>
            <a:spLocks noGrp="1"/>
          </p:cNvSpPr>
          <p:nvPr>
            <p:ph type="title" hasCustomPrompt="1"/>
          </p:nvPr>
        </p:nvSpPr>
        <p:spPr>
          <a:xfrm>
            <a:off x="419046" y="304800"/>
            <a:ext cx="2441654" cy="1007619"/>
          </a:xfrm>
          <a:prstGeom prst="rect">
            <a:avLst/>
          </a:prstGeom>
        </p:spPr>
        <p:txBody>
          <a:bodyPr vert="horz" lIns="0" tIns="0" rIns="0" bIns="0" anchor="b"/>
          <a:lstStyle>
            <a:lvl1pPr marL="0" algn="l" defTabSz="457120" rtl="0" eaLnBrk="1" latinLnBrk="0" hangingPunct="1">
              <a:defRPr lang="en-US" sz="2500" kern="1200" baseline="0" dirty="0">
                <a:solidFill>
                  <a:schemeClr val="bg1"/>
                </a:solidFill>
                <a:latin typeface="Arial"/>
                <a:ea typeface="+mn-ea"/>
                <a:cs typeface="Arial"/>
              </a:defRPr>
            </a:lvl1pPr>
          </a:lstStyle>
          <a:p>
            <a:r>
              <a:rPr lang="en-US" dirty="0"/>
              <a:t>Short heading</a:t>
            </a:r>
          </a:p>
        </p:txBody>
      </p:sp>
      <p:sp>
        <p:nvSpPr>
          <p:cNvPr id="12" name="Chart Placeholder 10"/>
          <p:cNvSpPr>
            <a:spLocks noGrp="1"/>
          </p:cNvSpPr>
          <p:nvPr>
            <p:ph type="chart" sz="quarter" idx="12"/>
          </p:nvPr>
        </p:nvSpPr>
        <p:spPr>
          <a:xfrm>
            <a:off x="3399982" y="0"/>
            <a:ext cx="5476162" cy="6858000"/>
          </a:xfrm>
          <a:prstGeom prst="rect">
            <a:avLst/>
          </a:prstGeom>
        </p:spPr>
        <p:txBody>
          <a:bodyPr vert="horz" lIns="38396" tIns="19198" rIns="38396" bIns="19198" anchor="ctr"/>
          <a:lstStyle>
            <a:lvl1pPr marL="0" indent="0" algn="ctr" defTabSz="457120" rtl="0" eaLnBrk="1" latinLnBrk="0" hangingPunct="1">
              <a:spcBef>
                <a:spcPct val="20000"/>
              </a:spcBef>
              <a:buFont typeface="Arial"/>
              <a:buNone/>
              <a:defRPr lang="en-US" sz="1800" b="0" i="0" kern="1200" cap="all" baseline="0" dirty="0">
                <a:solidFill>
                  <a:schemeClr val="tx1"/>
                </a:solidFill>
                <a:latin typeface="Arial"/>
                <a:ea typeface="+mn-ea"/>
                <a:cs typeface="Arial"/>
              </a:defRPr>
            </a:lvl1pPr>
          </a:lstStyle>
          <a:p>
            <a:r>
              <a:rPr lang="en-US"/>
              <a:t>Click icon to add chart</a:t>
            </a:r>
            <a:endParaRPr lang="en-US" dirty="0"/>
          </a:p>
        </p:txBody>
      </p:sp>
      <p:pic>
        <p:nvPicPr>
          <p:cNvPr id="10" name="Picture 9" descr="Red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flipV="1">
            <a:off x="-2" y="5302777"/>
            <a:ext cx="2182045" cy="1555224"/>
          </a:xfrm>
          <a:prstGeom prst="rect">
            <a:avLst/>
          </a:prstGeom>
        </p:spPr>
      </p:pic>
      <p:sp>
        <p:nvSpPr>
          <p:cNvPr id="9" name="Content Placeholder 8"/>
          <p:cNvSpPr>
            <a:spLocks noGrp="1"/>
          </p:cNvSpPr>
          <p:nvPr>
            <p:ph sz="quarter" idx="10"/>
          </p:nvPr>
        </p:nvSpPr>
        <p:spPr>
          <a:xfrm>
            <a:off x="428569" y="1946275"/>
            <a:ext cx="2432130" cy="4289425"/>
          </a:xfrm>
          <a:prstGeom prst="rect">
            <a:avLst/>
          </a:prstGeom>
        </p:spPr>
        <p:txBody>
          <a:bodyPr vert="horz" lIns="0" tIns="0" rIns="0" bIns="0"/>
          <a:lstStyle>
            <a:lvl1pPr marL="0" indent="0">
              <a:spcBef>
                <a:spcPts val="0"/>
              </a:spcBef>
              <a:spcAft>
                <a:spcPts val="756"/>
              </a:spcAft>
              <a:buFontTx/>
              <a:buNone/>
              <a:defRPr lang="en-US" sz="1800" kern="1200" dirty="0" smtClean="0">
                <a:solidFill>
                  <a:srgbClr val="FFFFFF"/>
                </a:solidFill>
                <a:latin typeface="Arial"/>
                <a:ea typeface="+mn-ea"/>
                <a:cs typeface="Arial"/>
              </a:defRPr>
            </a:lvl1pPr>
            <a:lvl2pPr marL="213309" indent="-213309">
              <a:spcBef>
                <a:spcPts val="0"/>
              </a:spcBef>
              <a:spcAft>
                <a:spcPts val="756"/>
              </a:spcAft>
              <a:buFont typeface="Arial"/>
              <a:buChar char="•"/>
              <a:defRPr sz="1700" b="0" i="0">
                <a:solidFill>
                  <a:srgbClr val="FFFFFF"/>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933117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One-Third Text with Image Right-Blu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373010954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7965"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Rectangle 7"/>
          <p:cNvSpPr/>
          <p:nvPr/>
        </p:nvSpPr>
        <p:spPr>
          <a:xfrm>
            <a:off x="0" y="0"/>
            <a:ext cx="3101624"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latin typeface="Arial"/>
              <a:cs typeface="Arial"/>
            </a:endParaRPr>
          </a:p>
        </p:txBody>
      </p:sp>
      <p:sp>
        <p:nvSpPr>
          <p:cNvPr id="10" name="Title 1"/>
          <p:cNvSpPr>
            <a:spLocks noGrp="1"/>
          </p:cNvSpPr>
          <p:nvPr>
            <p:ph type="title" hasCustomPrompt="1"/>
          </p:nvPr>
        </p:nvSpPr>
        <p:spPr>
          <a:xfrm>
            <a:off x="419046" y="304800"/>
            <a:ext cx="2441654" cy="1007619"/>
          </a:xfrm>
          <a:prstGeom prst="rect">
            <a:avLst/>
          </a:prstGeom>
        </p:spPr>
        <p:txBody>
          <a:bodyPr vert="horz" lIns="0" tIns="0" rIns="0" bIns="0" anchor="b"/>
          <a:lstStyle>
            <a:lvl1pPr marL="0" algn="l" defTabSz="457120" rtl="0" eaLnBrk="1" latinLnBrk="0" hangingPunct="1">
              <a:defRPr lang="en-US" sz="2500" kern="1200" baseline="0" dirty="0">
                <a:solidFill>
                  <a:schemeClr val="bg1"/>
                </a:solidFill>
                <a:latin typeface="Arial"/>
                <a:ea typeface="+mn-ea"/>
                <a:cs typeface="Arial"/>
              </a:defRPr>
            </a:lvl1pPr>
          </a:lstStyle>
          <a:p>
            <a:r>
              <a:rPr lang="en-US" dirty="0"/>
              <a:t>Short heading</a:t>
            </a:r>
          </a:p>
        </p:txBody>
      </p:sp>
      <p:pic>
        <p:nvPicPr>
          <p:cNvPr id="12" name="Picture 11" descr="Blue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a:off x="1790006" y="4226413"/>
            <a:ext cx="1311618" cy="2631586"/>
          </a:xfrm>
          <a:prstGeom prst="rect">
            <a:avLst/>
          </a:prstGeom>
        </p:spPr>
      </p:pic>
      <p:sp>
        <p:nvSpPr>
          <p:cNvPr id="13" name="Content Placeholder 8"/>
          <p:cNvSpPr>
            <a:spLocks noGrp="1"/>
          </p:cNvSpPr>
          <p:nvPr>
            <p:ph sz="quarter" idx="10"/>
          </p:nvPr>
        </p:nvSpPr>
        <p:spPr>
          <a:xfrm>
            <a:off x="428569" y="1946275"/>
            <a:ext cx="2432130" cy="4289425"/>
          </a:xfrm>
          <a:prstGeom prst="rect">
            <a:avLst/>
          </a:prstGeom>
        </p:spPr>
        <p:txBody>
          <a:bodyPr vert="horz" lIns="0" tIns="0" rIns="0" bIns="0"/>
          <a:lstStyle>
            <a:lvl1pPr marL="0" indent="0">
              <a:spcBef>
                <a:spcPts val="0"/>
              </a:spcBef>
              <a:spcAft>
                <a:spcPts val="756"/>
              </a:spcAft>
              <a:buFontTx/>
              <a:buNone/>
              <a:defRPr lang="en-US" sz="1800" kern="1200" dirty="0" smtClean="0">
                <a:solidFill>
                  <a:srgbClr val="FFFFFF"/>
                </a:solidFill>
                <a:latin typeface="Arial"/>
                <a:ea typeface="+mn-ea"/>
                <a:cs typeface="Arial"/>
              </a:defRPr>
            </a:lvl1pPr>
            <a:lvl2pPr marL="213309" indent="-213309">
              <a:spcBef>
                <a:spcPts val="0"/>
              </a:spcBef>
              <a:spcAft>
                <a:spcPts val="756"/>
              </a:spcAft>
              <a:buFont typeface="Arial"/>
              <a:buChar char="•"/>
              <a:defRPr sz="1700" b="0" i="0">
                <a:solidFill>
                  <a:srgbClr val="FFFFFF"/>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4" name="Picture Placeholder 2"/>
          <p:cNvSpPr>
            <a:spLocks noGrp="1"/>
          </p:cNvSpPr>
          <p:nvPr>
            <p:ph type="pic" sz="quarter" idx="11" hasCustomPrompt="1"/>
          </p:nvPr>
        </p:nvSpPr>
        <p:spPr>
          <a:xfrm>
            <a:off x="3214164" y="0"/>
            <a:ext cx="5929836" cy="6858000"/>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Tree>
    <p:extLst>
      <p:ext uri="{BB962C8B-B14F-4D97-AF65-F5344CB8AC3E}">
        <p14:creationId xmlns:p14="http://schemas.microsoft.com/office/powerpoint/2010/main" val="15572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Third Image Right-Re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281583295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8989"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Picture Placeholder 2"/>
          <p:cNvSpPr>
            <a:spLocks noGrp="1"/>
          </p:cNvSpPr>
          <p:nvPr>
            <p:ph type="pic" sz="quarter" idx="11" hasCustomPrompt="1"/>
          </p:nvPr>
        </p:nvSpPr>
        <p:spPr>
          <a:xfrm>
            <a:off x="3214164" y="0"/>
            <a:ext cx="5929836" cy="6858000"/>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8" name="Rectangle 7"/>
          <p:cNvSpPr/>
          <p:nvPr/>
        </p:nvSpPr>
        <p:spPr>
          <a:xfrm>
            <a:off x="0" y="0"/>
            <a:ext cx="3101624"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latin typeface="Arial"/>
              <a:cs typeface="Arial"/>
            </a:endParaRPr>
          </a:p>
        </p:txBody>
      </p:sp>
      <p:sp>
        <p:nvSpPr>
          <p:cNvPr id="11" name="Title 1"/>
          <p:cNvSpPr>
            <a:spLocks noGrp="1"/>
          </p:cNvSpPr>
          <p:nvPr>
            <p:ph type="title" hasCustomPrompt="1"/>
          </p:nvPr>
        </p:nvSpPr>
        <p:spPr>
          <a:xfrm>
            <a:off x="419046" y="304800"/>
            <a:ext cx="2441654" cy="1007619"/>
          </a:xfrm>
          <a:prstGeom prst="rect">
            <a:avLst/>
          </a:prstGeom>
        </p:spPr>
        <p:txBody>
          <a:bodyPr vert="horz" lIns="0" tIns="0" rIns="0" bIns="0" anchor="b"/>
          <a:lstStyle>
            <a:lvl1pPr marL="0" algn="l" defTabSz="457120" rtl="0" eaLnBrk="1" latinLnBrk="0" hangingPunct="1">
              <a:defRPr lang="en-US" sz="2500" kern="1200" baseline="0" dirty="0">
                <a:solidFill>
                  <a:schemeClr val="bg1"/>
                </a:solidFill>
                <a:latin typeface="Arial"/>
                <a:ea typeface="+mn-ea"/>
                <a:cs typeface="Arial"/>
              </a:defRPr>
            </a:lvl1pPr>
          </a:lstStyle>
          <a:p>
            <a:r>
              <a:rPr lang="en-US" dirty="0"/>
              <a:t>Short heading</a:t>
            </a:r>
          </a:p>
        </p:txBody>
      </p:sp>
      <p:pic>
        <p:nvPicPr>
          <p:cNvPr id="13" name="Picture 12" descr="Red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flipV="1">
            <a:off x="-2" y="5302777"/>
            <a:ext cx="2182045" cy="1555224"/>
          </a:xfrm>
          <a:prstGeom prst="rect">
            <a:avLst/>
          </a:prstGeom>
        </p:spPr>
      </p:pic>
      <p:sp>
        <p:nvSpPr>
          <p:cNvPr id="12" name="Content Placeholder 8"/>
          <p:cNvSpPr>
            <a:spLocks noGrp="1"/>
          </p:cNvSpPr>
          <p:nvPr>
            <p:ph sz="quarter" idx="10"/>
          </p:nvPr>
        </p:nvSpPr>
        <p:spPr>
          <a:xfrm>
            <a:off x="428569" y="1946275"/>
            <a:ext cx="2432130" cy="4289425"/>
          </a:xfrm>
          <a:prstGeom prst="rect">
            <a:avLst/>
          </a:prstGeom>
        </p:spPr>
        <p:txBody>
          <a:bodyPr vert="horz" lIns="0" tIns="0" rIns="0" bIns="0"/>
          <a:lstStyle>
            <a:lvl1pPr marL="0" indent="0">
              <a:spcBef>
                <a:spcPts val="0"/>
              </a:spcBef>
              <a:spcAft>
                <a:spcPts val="756"/>
              </a:spcAft>
              <a:buFontTx/>
              <a:buNone/>
              <a:defRPr lang="en-US" sz="1800" kern="1200" dirty="0" smtClean="0">
                <a:solidFill>
                  <a:srgbClr val="FFFFFF"/>
                </a:solidFill>
                <a:latin typeface="Arial"/>
                <a:ea typeface="+mn-ea"/>
                <a:cs typeface="Arial"/>
              </a:defRPr>
            </a:lvl1pPr>
            <a:lvl2pPr marL="213309" indent="-213309">
              <a:spcBef>
                <a:spcPts val="0"/>
              </a:spcBef>
              <a:spcAft>
                <a:spcPts val="756"/>
              </a:spcAft>
              <a:buFont typeface="Arial"/>
              <a:buChar char="•"/>
              <a:defRPr sz="1700" b="0" i="0">
                <a:solidFill>
                  <a:srgbClr val="FFFFFF"/>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44132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Long Heading, Two-Third Image Right-Blu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26324979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013"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Picture Placeholder 2"/>
          <p:cNvSpPr>
            <a:spLocks noGrp="1"/>
          </p:cNvSpPr>
          <p:nvPr>
            <p:ph type="pic" sz="quarter" idx="11" hasCustomPrompt="1"/>
          </p:nvPr>
        </p:nvSpPr>
        <p:spPr>
          <a:xfrm>
            <a:off x="3214164" y="2043757"/>
            <a:ext cx="5929836" cy="4814243"/>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7" name="Rectangle 6"/>
          <p:cNvSpPr/>
          <p:nvPr/>
        </p:nvSpPr>
        <p:spPr>
          <a:xfrm>
            <a:off x="0" y="2043757"/>
            <a:ext cx="3101624" cy="481424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latin typeface="Arial"/>
              <a:cs typeface="Arial"/>
            </a:endParaRPr>
          </a:p>
        </p:txBody>
      </p:sp>
      <p:pic>
        <p:nvPicPr>
          <p:cNvPr id="11" name="Picture 10" descr="Blue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a:off x="0" y="5302777"/>
            <a:ext cx="1626212" cy="1555224"/>
          </a:xfrm>
          <a:prstGeom prst="rect">
            <a:avLst/>
          </a:prstGeom>
        </p:spPr>
      </p:pic>
      <p:sp>
        <p:nvSpPr>
          <p:cNvPr id="9" name="Content Placeholder 8"/>
          <p:cNvSpPr>
            <a:spLocks noGrp="1"/>
          </p:cNvSpPr>
          <p:nvPr>
            <p:ph sz="quarter" idx="12"/>
          </p:nvPr>
        </p:nvSpPr>
        <p:spPr>
          <a:xfrm>
            <a:off x="428569" y="2519974"/>
            <a:ext cx="2432130" cy="3715726"/>
          </a:xfrm>
          <a:prstGeom prst="rect">
            <a:avLst/>
          </a:prstGeom>
        </p:spPr>
        <p:txBody>
          <a:bodyPr vert="horz" lIns="0" tIns="0" rIns="0" bIns="0"/>
          <a:lstStyle>
            <a:lvl1pPr marL="0" indent="0">
              <a:spcBef>
                <a:spcPts val="0"/>
              </a:spcBef>
              <a:spcAft>
                <a:spcPts val="756"/>
              </a:spcAft>
              <a:buFontTx/>
              <a:buNone/>
              <a:defRPr lang="en-US" sz="1800" kern="1200" dirty="0" smtClean="0">
                <a:solidFill>
                  <a:srgbClr val="FFFFFF"/>
                </a:solidFill>
                <a:latin typeface="Arial"/>
                <a:ea typeface="+mn-ea"/>
                <a:cs typeface="Arial"/>
              </a:defRPr>
            </a:lvl1pPr>
            <a:lvl2pPr marL="213309" indent="-213309">
              <a:spcBef>
                <a:spcPts val="0"/>
              </a:spcBef>
              <a:spcAft>
                <a:spcPts val="756"/>
              </a:spcAft>
              <a:buFont typeface="Arial"/>
              <a:buChar char="•"/>
              <a:defRPr sz="1700" b="0" i="0">
                <a:solidFill>
                  <a:srgbClr val="FFFFFF"/>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8"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10"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351846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99533282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629"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Rectangle 7"/>
          <p:cNvSpPr/>
          <p:nvPr/>
        </p:nvSpPr>
        <p:spPr>
          <a:xfrm>
            <a:off x="0" y="0"/>
            <a:ext cx="9144000" cy="42291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p>
        </p:txBody>
      </p:sp>
      <p:sp>
        <p:nvSpPr>
          <p:cNvPr id="13" name="Text Placeholder 12"/>
          <p:cNvSpPr>
            <a:spLocks noGrp="1"/>
          </p:cNvSpPr>
          <p:nvPr>
            <p:ph type="body" sz="quarter" idx="10" hasCustomPrompt="1"/>
          </p:nvPr>
        </p:nvSpPr>
        <p:spPr>
          <a:xfrm>
            <a:off x="560116" y="3454335"/>
            <a:ext cx="8053528" cy="558800"/>
          </a:xfrm>
          <a:prstGeom prst="rect">
            <a:avLst/>
          </a:prstGeom>
        </p:spPr>
        <p:txBody>
          <a:bodyPr vert="horz" lIns="0" tIns="0" rIns="0" bIns="0" anchor="b"/>
          <a:lstStyle>
            <a:lvl1pPr marL="0" indent="0" algn="l" defTabSz="457120" rtl="0" eaLnBrk="1" latinLnBrk="0" hangingPunct="1">
              <a:buFontTx/>
              <a:buNone/>
              <a:defRPr lang="en-US" sz="3000" kern="1200" cap="all" dirty="0" smtClean="0">
                <a:solidFill>
                  <a:schemeClr val="bg1"/>
                </a:solidFill>
                <a:latin typeface="Arial"/>
                <a:ea typeface="+mn-ea"/>
                <a:cs typeface="Arial"/>
              </a:defRPr>
            </a:lvl1pPr>
          </a:lstStyle>
          <a:p>
            <a:pPr lvl="0"/>
            <a:r>
              <a:rPr lang="en-US" dirty="0"/>
              <a:t>Title</a:t>
            </a:r>
          </a:p>
        </p:txBody>
      </p:sp>
      <p:sp>
        <p:nvSpPr>
          <p:cNvPr id="17" name="Rectangle 16"/>
          <p:cNvSpPr/>
          <p:nvPr/>
        </p:nvSpPr>
        <p:spPr>
          <a:xfrm>
            <a:off x="0" y="4219164"/>
            <a:ext cx="9144000" cy="263883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latin typeface="Arial"/>
              <a:cs typeface="Arial"/>
            </a:endParaRPr>
          </a:p>
        </p:txBody>
      </p:sp>
      <p:sp>
        <p:nvSpPr>
          <p:cNvPr id="18" name="Text Placeholder 12"/>
          <p:cNvSpPr>
            <a:spLocks noGrp="1"/>
          </p:cNvSpPr>
          <p:nvPr>
            <p:ph type="body" sz="quarter" idx="11" hasCustomPrompt="1"/>
          </p:nvPr>
        </p:nvSpPr>
        <p:spPr>
          <a:xfrm>
            <a:off x="560116" y="4427525"/>
            <a:ext cx="5230330" cy="558800"/>
          </a:xfrm>
          <a:prstGeom prst="rect">
            <a:avLst/>
          </a:prstGeom>
        </p:spPr>
        <p:txBody>
          <a:bodyPr vert="horz" lIns="0" tIns="0" rIns="0" bIns="0" anchor="t"/>
          <a:lstStyle>
            <a:lvl1pPr marL="0" indent="0" algn="l" defTabSz="457120" rtl="0" eaLnBrk="1" latinLnBrk="0" hangingPunct="1">
              <a:buFontTx/>
              <a:buNone/>
              <a:defRPr lang="en-US" sz="1800" kern="1200" dirty="0" smtClean="0">
                <a:solidFill>
                  <a:schemeClr val="bg2"/>
                </a:solidFill>
                <a:latin typeface="Arial"/>
                <a:ea typeface="+mn-ea"/>
                <a:cs typeface="Arial"/>
              </a:defRPr>
            </a:lvl1pPr>
          </a:lstStyle>
          <a:p>
            <a:pPr lvl="0"/>
            <a:r>
              <a:rPr lang="en-US" dirty="0"/>
              <a:t>Speaker, title</a:t>
            </a:r>
          </a:p>
        </p:txBody>
      </p:sp>
    </p:spTree>
    <p:extLst>
      <p:ext uri="{BB962C8B-B14F-4D97-AF65-F5344CB8AC3E}">
        <p14:creationId xmlns:p14="http://schemas.microsoft.com/office/powerpoint/2010/main" val="793110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Long Heading, Two-Third Image Right-Re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382872177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1037"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Picture Placeholder 2"/>
          <p:cNvSpPr>
            <a:spLocks noGrp="1"/>
          </p:cNvSpPr>
          <p:nvPr>
            <p:ph type="pic" sz="quarter" idx="11" hasCustomPrompt="1"/>
          </p:nvPr>
        </p:nvSpPr>
        <p:spPr>
          <a:xfrm>
            <a:off x="3214164" y="2043757"/>
            <a:ext cx="5929836" cy="4814243"/>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7" name="Rectangle 6"/>
          <p:cNvSpPr/>
          <p:nvPr/>
        </p:nvSpPr>
        <p:spPr>
          <a:xfrm>
            <a:off x="0" y="2043757"/>
            <a:ext cx="3101624" cy="481424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latin typeface="Arial"/>
              <a:cs typeface="Arial"/>
            </a:endParaRPr>
          </a:p>
        </p:txBody>
      </p:sp>
      <p:pic>
        <p:nvPicPr>
          <p:cNvPr id="10" name="Picture 9" descr="Red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5400000" flipV="1">
            <a:off x="1063605" y="4819981"/>
            <a:ext cx="2909773" cy="1166266"/>
          </a:xfrm>
          <a:prstGeom prst="rect">
            <a:avLst/>
          </a:prstGeom>
        </p:spPr>
      </p:pic>
      <p:sp>
        <p:nvSpPr>
          <p:cNvPr id="9" name="Content Placeholder 8"/>
          <p:cNvSpPr>
            <a:spLocks noGrp="1"/>
          </p:cNvSpPr>
          <p:nvPr>
            <p:ph sz="quarter" idx="12"/>
          </p:nvPr>
        </p:nvSpPr>
        <p:spPr>
          <a:xfrm>
            <a:off x="428569" y="2519974"/>
            <a:ext cx="2432130" cy="3715726"/>
          </a:xfrm>
          <a:prstGeom prst="rect">
            <a:avLst/>
          </a:prstGeom>
        </p:spPr>
        <p:txBody>
          <a:bodyPr vert="horz" lIns="0" tIns="0" rIns="0" bIns="0"/>
          <a:lstStyle>
            <a:lvl1pPr marL="0" indent="0">
              <a:spcBef>
                <a:spcPts val="0"/>
              </a:spcBef>
              <a:spcAft>
                <a:spcPts val="756"/>
              </a:spcAft>
              <a:buFontTx/>
              <a:buNone/>
              <a:defRPr lang="en-US" sz="1800" kern="1200" dirty="0" smtClean="0">
                <a:solidFill>
                  <a:srgbClr val="FFFFFF"/>
                </a:solidFill>
                <a:latin typeface="Arial"/>
                <a:ea typeface="+mn-ea"/>
                <a:cs typeface="Arial"/>
              </a:defRPr>
            </a:lvl1pPr>
            <a:lvl2pPr marL="213309" indent="-213309">
              <a:spcBef>
                <a:spcPts val="0"/>
              </a:spcBef>
              <a:spcAft>
                <a:spcPts val="756"/>
              </a:spcAft>
              <a:buFont typeface="Arial"/>
              <a:buChar char="•"/>
              <a:defRPr sz="1700" b="0" i="0">
                <a:solidFill>
                  <a:srgbClr val="FFFFFF"/>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8"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11"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3729303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lumn with Image-Blu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36700802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2061"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7" name="Content Placeholder 8"/>
          <p:cNvSpPr>
            <a:spLocks noGrp="1"/>
          </p:cNvSpPr>
          <p:nvPr>
            <p:ph sz="quarter" idx="14"/>
          </p:nvPr>
        </p:nvSpPr>
        <p:spPr>
          <a:xfrm>
            <a:off x="429164" y="4286018"/>
            <a:ext cx="4032434" cy="1949682"/>
          </a:xfrm>
          <a:prstGeom prst="rect">
            <a:avLst/>
          </a:prstGeom>
        </p:spPr>
        <p:txBody>
          <a:bodyPr vert="horz" lIns="0" tIns="0" rIns="0" bIns="0"/>
          <a:lstStyle>
            <a:lvl1pPr marL="0" indent="0">
              <a:spcBef>
                <a:spcPts val="0"/>
              </a:spcBef>
              <a:spcAft>
                <a:spcPts val="756"/>
              </a:spcAft>
              <a:buFontTx/>
              <a:buNone/>
              <a:defRPr lang="en-US" sz="13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3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1" name="Picture Placeholder 2"/>
          <p:cNvSpPr>
            <a:spLocks noGrp="1"/>
          </p:cNvSpPr>
          <p:nvPr>
            <p:ph type="pic" sz="quarter" idx="11" hasCustomPrompt="1"/>
          </p:nvPr>
        </p:nvSpPr>
        <p:spPr>
          <a:xfrm>
            <a:off x="-18600" y="2043757"/>
            <a:ext cx="4501755" cy="1385244"/>
          </a:xfrm>
          <a:prstGeom prst="rect">
            <a:avLst/>
          </a:prstGeom>
        </p:spPr>
        <p:txBody>
          <a:bodyPr vert="horz" lIns="38396" tIns="19198" rIns="38396" bIns="19198" anchor="ctr"/>
          <a:lstStyle>
            <a:lvl1pPr marL="0" indent="0" algn="ctr">
              <a:buNone/>
              <a:defRPr sz="1800" b="0" i="0" baseline="0">
                <a:solidFill>
                  <a:srgbClr val="3D3935"/>
                </a:solidFill>
                <a:latin typeface="Arial"/>
                <a:cs typeface="Arial"/>
              </a:defRPr>
            </a:lvl1pPr>
          </a:lstStyle>
          <a:p>
            <a:r>
              <a:rPr lang="en-US" dirty="0"/>
              <a:t>IMAGE</a:t>
            </a:r>
          </a:p>
        </p:txBody>
      </p:sp>
      <p:sp>
        <p:nvSpPr>
          <p:cNvPr id="14" name="Picture Placeholder 2"/>
          <p:cNvSpPr>
            <a:spLocks noGrp="1"/>
          </p:cNvSpPr>
          <p:nvPr>
            <p:ph type="pic" sz="quarter" idx="12" hasCustomPrompt="1"/>
          </p:nvPr>
        </p:nvSpPr>
        <p:spPr>
          <a:xfrm>
            <a:off x="4657714" y="2043757"/>
            <a:ext cx="4473184" cy="1385244"/>
          </a:xfrm>
          <a:prstGeom prst="rect">
            <a:avLst/>
          </a:prstGeom>
        </p:spPr>
        <p:txBody>
          <a:bodyPr vert="horz" lIns="38396" tIns="19198" rIns="38396" bIns="19198" anchor="ctr"/>
          <a:lstStyle>
            <a:lvl1pPr marL="0" indent="0" algn="ctr">
              <a:buNone/>
              <a:defRPr sz="1800" b="0" i="0" baseline="0">
                <a:solidFill>
                  <a:srgbClr val="3D3935"/>
                </a:solidFill>
                <a:latin typeface="Arial"/>
                <a:cs typeface="Arial"/>
              </a:defRPr>
            </a:lvl1pPr>
          </a:lstStyle>
          <a:p>
            <a:r>
              <a:rPr lang="en-US" dirty="0"/>
              <a:t>IMAGE</a:t>
            </a:r>
          </a:p>
        </p:txBody>
      </p:sp>
      <p:sp>
        <p:nvSpPr>
          <p:cNvPr id="4" name="Rectangle 3"/>
          <p:cNvSpPr/>
          <p:nvPr/>
        </p:nvSpPr>
        <p:spPr>
          <a:xfrm>
            <a:off x="1" y="3548607"/>
            <a:ext cx="4483154" cy="5486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latin typeface="Arial"/>
              <a:cs typeface="Arial"/>
            </a:endParaRPr>
          </a:p>
        </p:txBody>
      </p:sp>
      <p:sp>
        <p:nvSpPr>
          <p:cNvPr id="9" name="Rectangle 8"/>
          <p:cNvSpPr/>
          <p:nvPr/>
        </p:nvSpPr>
        <p:spPr>
          <a:xfrm>
            <a:off x="4657714" y="3548607"/>
            <a:ext cx="4475862" cy="5486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latin typeface="Arial"/>
              <a:cs typeface="Arial"/>
            </a:endParaRPr>
          </a:p>
        </p:txBody>
      </p:sp>
      <p:sp>
        <p:nvSpPr>
          <p:cNvPr id="16" name="Content Placeholder 8"/>
          <p:cNvSpPr>
            <a:spLocks noGrp="1"/>
          </p:cNvSpPr>
          <p:nvPr>
            <p:ph sz="quarter" idx="13"/>
          </p:nvPr>
        </p:nvSpPr>
        <p:spPr>
          <a:xfrm>
            <a:off x="4657714" y="4286018"/>
            <a:ext cx="4032434" cy="1949682"/>
          </a:xfrm>
          <a:prstGeom prst="rect">
            <a:avLst/>
          </a:prstGeom>
        </p:spPr>
        <p:txBody>
          <a:bodyPr vert="horz" lIns="0" tIns="0" rIns="0" bIns="0"/>
          <a:lstStyle>
            <a:lvl1pPr marL="0" indent="0">
              <a:spcBef>
                <a:spcPts val="0"/>
              </a:spcBef>
              <a:spcAft>
                <a:spcPts val="756"/>
              </a:spcAft>
              <a:buFontTx/>
              <a:buNone/>
              <a:defRPr lang="en-US" sz="13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3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9" name="Content Placeholder 8"/>
          <p:cNvSpPr>
            <a:spLocks noGrp="1"/>
          </p:cNvSpPr>
          <p:nvPr>
            <p:ph sz="quarter" idx="15" hasCustomPrompt="1"/>
          </p:nvPr>
        </p:nvSpPr>
        <p:spPr>
          <a:xfrm>
            <a:off x="429164" y="3635257"/>
            <a:ext cx="3841508" cy="352383"/>
          </a:xfrm>
          <a:prstGeom prst="rect">
            <a:avLst/>
          </a:prstGeom>
        </p:spPr>
        <p:txBody>
          <a:bodyPr vert="horz" lIns="0" tIns="0" rIns="0" bIns="0"/>
          <a:lstStyle>
            <a:lvl1pPr marL="0" indent="0" algn="l" defTabSz="457120" rtl="0" eaLnBrk="1" latinLnBrk="0" hangingPunct="1">
              <a:spcBef>
                <a:spcPct val="0"/>
              </a:spcBef>
              <a:spcAft>
                <a:spcPts val="756"/>
              </a:spcAft>
              <a:buFontTx/>
              <a:buNone/>
              <a:defRPr lang="en-US" sz="2000" kern="1200" dirty="0" smtClean="0">
                <a:solidFill>
                  <a:schemeClr val="bg1"/>
                </a:solidFill>
                <a:latin typeface="Arial"/>
                <a:ea typeface="+mn-ea"/>
                <a:cs typeface="Arial"/>
              </a:defRPr>
            </a:lvl1pPr>
            <a:lvl2pPr marL="0" indent="0" algn="l" defTabSz="457120" rtl="0" eaLnBrk="1" latinLnBrk="0" hangingPunct="1">
              <a:spcBef>
                <a:spcPct val="0"/>
              </a:spcBef>
              <a:spcAft>
                <a:spcPts val="756"/>
              </a:spcAft>
              <a:buFont typeface="Arial"/>
              <a:buNone/>
              <a:defRPr lang="en-US" sz="2000" kern="1200" dirty="0" smtClean="0">
                <a:solidFill>
                  <a:schemeClr val="tx1"/>
                </a:solidFill>
                <a:latin typeface="Avenir LT Std 65 Medium"/>
                <a:ea typeface="+mn-ea"/>
                <a:cs typeface="Avenir LT Std 65 Medium"/>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dirty="0"/>
              <a:t>Header</a:t>
            </a:r>
          </a:p>
        </p:txBody>
      </p:sp>
      <p:sp>
        <p:nvSpPr>
          <p:cNvPr id="20" name="Content Placeholder 8"/>
          <p:cNvSpPr>
            <a:spLocks noGrp="1"/>
          </p:cNvSpPr>
          <p:nvPr>
            <p:ph sz="quarter" idx="16" hasCustomPrompt="1"/>
          </p:nvPr>
        </p:nvSpPr>
        <p:spPr>
          <a:xfrm>
            <a:off x="4771999" y="3635257"/>
            <a:ext cx="3918149" cy="352383"/>
          </a:xfrm>
          <a:prstGeom prst="rect">
            <a:avLst/>
          </a:prstGeom>
        </p:spPr>
        <p:txBody>
          <a:bodyPr vert="horz" lIns="0" tIns="0" rIns="0" bIns="0"/>
          <a:lstStyle>
            <a:lvl1pPr marL="0" indent="0" algn="l" defTabSz="457120" rtl="0" eaLnBrk="1" latinLnBrk="0" hangingPunct="1">
              <a:spcBef>
                <a:spcPct val="0"/>
              </a:spcBef>
              <a:spcAft>
                <a:spcPts val="756"/>
              </a:spcAft>
              <a:buFontTx/>
              <a:buNone/>
              <a:defRPr lang="en-US" sz="2000" kern="1200" dirty="0" smtClean="0">
                <a:solidFill>
                  <a:schemeClr val="bg1"/>
                </a:solidFill>
                <a:latin typeface="Arial"/>
                <a:ea typeface="+mn-ea"/>
                <a:cs typeface="Arial"/>
              </a:defRPr>
            </a:lvl1pPr>
            <a:lvl2pPr marL="0" indent="0" algn="l" defTabSz="457120" rtl="0" eaLnBrk="1" latinLnBrk="0" hangingPunct="1">
              <a:spcBef>
                <a:spcPct val="0"/>
              </a:spcBef>
              <a:spcAft>
                <a:spcPts val="756"/>
              </a:spcAft>
              <a:buFont typeface="Arial"/>
              <a:buNone/>
              <a:defRPr lang="en-US" sz="2000" kern="1200" dirty="0" smtClean="0">
                <a:solidFill>
                  <a:schemeClr val="tx1"/>
                </a:solidFill>
                <a:latin typeface="Avenir LT Std 65 Medium"/>
                <a:ea typeface="+mn-ea"/>
                <a:cs typeface="Avenir LT Std 65 Medium"/>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dirty="0"/>
              <a:t>Header</a:t>
            </a:r>
          </a:p>
        </p:txBody>
      </p:sp>
      <p:sp>
        <p:nvSpPr>
          <p:cNvPr id="21"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22"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3659824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lumn with Image-Re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257115087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3085"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7" name="Content Placeholder 8"/>
          <p:cNvSpPr>
            <a:spLocks noGrp="1"/>
          </p:cNvSpPr>
          <p:nvPr>
            <p:ph sz="quarter" idx="14"/>
          </p:nvPr>
        </p:nvSpPr>
        <p:spPr>
          <a:xfrm>
            <a:off x="429164" y="4286018"/>
            <a:ext cx="4032434" cy="1949682"/>
          </a:xfrm>
          <a:prstGeom prst="rect">
            <a:avLst/>
          </a:prstGeom>
        </p:spPr>
        <p:txBody>
          <a:bodyPr vert="horz" lIns="0" tIns="0" rIns="0" bIns="0"/>
          <a:lstStyle>
            <a:lvl1pPr marL="0" indent="0">
              <a:spcBef>
                <a:spcPts val="0"/>
              </a:spcBef>
              <a:spcAft>
                <a:spcPts val="756"/>
              </a:spcAft>
              <a:buFontTx/>
              <a:buNone/>
              <a:defRPr lang="en-US" sz="13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3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1" name="Picture Placeholder 2"/>
          <p:cNvSpPr>
            <a:spLocks noGrp="1"/>
          </p:cNvSpPr>
          <p:nvPr>
            <p:ph type="pic" sz="quarter" idx="11" hasCustomPrompt="1"/>
          </p:nvPr>
        </p:nvSpPr>
        <p:spPr>
          <a:xfrm>
            <a:off x="-18600" y="2043757"/>
            <a:ext cx="4501755" cy="1385244"/>
          </a:xfrm>
          <a:prstGeom prst="rect">
            <a:avLst/>
          </a:prstGeom>
        </p:spPr>
        <p:txBody>
          <a:bodyPr vert="horz" lIns="38396" tIns="19198" rIns="38396" bIns="19198" anchor="ctr"/>
          <a:lstStyle>
            <a:lvl1pPr marL="0" indent="0" algn="ctr">
              <a:buNone/>
              <a:defRPr sz="1800" b="0" i="0" baseline="0">
                <a:solidFill>
                  <a:srgbClr val="3D3935"/>
                </a:solidFill>
                <a:latin typeface="Arial"/>
                <a:cs typeface="Arial"/>
              </a:defRPr>
            </a:lvl1pPr>
          </a:lstStyle>
          <a:p>
            <a:r>
              <a:rPr lang="en-US" dirty="0"/>
              <a:t>IMAGE</a:t>
            </a:r>
          </a:p>
        </p:txBody>
      </p:sp>
      <p:sp>
        <p:nvSpPr>
          <p:cNvPr id="14" name="Picture Placeholder 2"/>
          <p:cNvSpPr>
            <a:spLocks noGrp="1"/>
          </p:cNvSpPr>
          <p:nvPr>
            <p:ph type="pic" sz="quarter" idx="12" hasCustomPrompt="1"/>
          </p:nvPr>
        </p:nvSpPr>
        <p:spPr>
          <a:xfrm>
            <a:off x="4657714" y="2043757"/>
            <a:ext cx="4473184" cy="1385244"/>
          </a:xfrm>
          <a:prstGeom prst="rect">
            <a:avLst/>
          </a:prstGeom>
        </p:spPr>
        <p:txBody>
          <a:bodyPr vert="horz" lIns="38396" tIns="19198" rIns="38396" bIns="19198" anchor="ctr"/>
          <a:lstStyle>
            <a:lvl1pPr marL="0" indent="0" algn="ctr">
              <a:buNone/>
              <a:defRPr sz="1800" b="0" i="0" baseline="0">
                <a:solidFill>
                  <a:srgbClr val="3D3935"/>
                </a:solidFill>
                <a:latin typeface="Arial"/>
                <a:cs typeface="Arial"/>
              </a:defRPr>
            </a:lvl1pPr>
          </a:lstStyle>
          <a:p>
            <a:r>
              <a:rPr lang="en-US" dirty="0"/>
              <a:t>IMAGE</a:t>
            </a:r>
          </a:p>
        </p:txBody>
      </p:sp>
      <p:sp>
        <p:nvSpPr>
          <p:cNvPr id="4" name="Rectangle 3"/>
          <p:cNvSpPr/>
          <p:nvPr/>
        </p:nvSpPr>
        <p:spPr>
          <a:xfrm>
            <a:off x="1" y="3548607"/>
            <a:ext cx="4483154" cy="5486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latin typeface="Arial"/>
              <a:cs typeface="Arial"/>
            </a:endParaRPr>
          </a:p>
        </p:txBody>
      </p:sp>
      <p:sp>
        <p:nvSpPr>
          <p:cNvPr id="9" name="Rectangle 8"/>
          <p:cNvSpPr/>
          <p:nvPr/>
        </p:nvSpPr>
        <p:spPr>
          <a:xfrm>
            <a:off x="4657714" y="3548607"/>
            <a:ext cx="4475862" cy="5486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latin typeface="Arial"/>
              <a:cs typeface="Arial"/>
            </a:endParaRPr>
          </a:p>
        </p:txBody>
      </p:sp>
      <p:sp>
        <p:nvSpPr>
          <p:cNvPr id="16" name="Content Placeholder 8"/>
          <p:cNvSpPr>
            <a:spLocks noGrp="1"/>
          </p:cNvSpPr>
          <p:nvPr>
            <p:ph sz="quarter" idx="13"/>
          </p:nvPr>
        </p:nvSpPr>
        <p:spPr>
          <a:xfrm>
            <a:off x="4657714" y="4286018"/>
            <a:ext cx="4032434" cy="1949682"/>
          </a:xfrm>
          <a:prstGeom prst="rect">
            <a:avLst/>
          </a:prstGeom>
        </p:spPr>
        <p:txBody>
          <a:bodyPr vert="horz" lIns="0" tIns="0" rIns="0" bIns="0"/>
          <a:lstStyle>
            <a:lvl1pPr marL="0" indent="0">
              <a:spcBef>
                <a:spcPts val="0"/>
              </a:spcBef>
              <a:spcAft>
                <a:spcPts val="756"/>
              </a:spcAft>
              <a:buFontTx/>
              <a:buNone/>
              <a:defRPr lang="en-US" sz="13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3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9" name="Content Placeholder 8"/>
          <p:cNvSpPr>
            <a:spLocks noGrp="1"/>
          </p:cNvSpPr>
          <p:nvPr>
            <p:ph sz="quarter" idx="15" hasCustomPrompt="1"/>
          </p:nvPr>
        </p:nvSpPr>
        <p:spPr>
          <a:xfrm>
            <a:off x="429164" y="3635257"/>
            <a:ext cx="3841508" cy="352383"/>
          </a:xfrm>
          <a:prstGeom prst="rect">
            <a:avLst/>
          </a:prstGeom>
        </p:spPr>
        <p:txBody>
          <a:bodyPr vert="horz" lIns="0" tIns="0" rIns="0" bIns="0"/>
          <a:lstStyle>
            <a:lvl1pPr marL="0" indent="0" algn="l" defTabSz="457120" rtl="0" eaLnBrk="1" latinLnBrk="0" hangingPunct="1">
              <a:spcBef>
                <a:spcPct val="0"/>
              </a:spcBef>
              <a:spcAft>
                <a:spcPts val="756"/>
              </a:spcAft>
              <a:buFontTx/>
              <a:buNone/>
              <a:defRPr lang="en-US" sz="2000" kern="1200" dirty="0" smtClean="0">
                <a:solidFill>
                  <a:schemeClr val="bg1"/>
                </a:solidFill>
                <a:latin typeface="Arial"/>
                <a:ea typeface="+mn-ea"/>
                <a:cs typeface="Arial"/>
              </a:defRPr>
            </a:lvl1pPr>
            <a:lvl2pPr marL="0" indent="0" algn="l" defTabSz="457120" rtl="0" eaLnBrk="1" latinLnBrk="0" hangingPunct="1">
              <a:spcBef>
                <a:spcPct val="0"/>
              </a:spcBef>
              <a:spcAft>
                <a:spcPts val="756"/>
              </a:spcAft>
              <a:buFont typeface="Arial"/>
              <a:buNone/>
              <a:defRPr lang="en-US" sz="2000" kern="1200" dirty="0" smtClean="0">
                <a:solidFill>
                  <a:schemeClr val="tx1"/>
                </a:solidFill>
                <a:latin typeface="Avenir LT Std 65 Medium"/>
                <a:ea typeface="+mn-ea"/>
                <a:cs typeface="Avenir LT Std 65 Medium"/>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dirty="0"/>
              <a:t>Header</a:t>
            </a:r>
          </a:p>
        </p:txBody>
      </p:sp>
      <p:sp>
        <p:nvSpPr>
          <p:cNvPr id="20" name="Content Placeholder 8"/>
          <p:cNvSpPr>
            <a:spLocks noGrp="1"/>
          </p:cNvSpPr>
          <p:nvPr>
            <p:ph sz="quarter" idx="16" hasCustomPrompt="1"/>
          </p:nvPr>
        </p:nvSpPr>
        <p:spPr>
          <a:xfrm>
            <a:off x="4771999" y="3635257"/>
            <a:ext cx="3918149" cy="352383"/>
          </a:xfrm>
          <a:prstGeom prst="rect">
            <a:avLst/>
          </a:prstGeom>
        </p:spPr>
        <p:txBody>
          <a:bodyPr vert="horz" lIns="0" tIns="0" rIns="0" bIns="0"/>
          <a:lstStyle>
            <a:lvl1pPr marL="0" indent="0" algn="l" defTabSz="457120" rtl="0" eaLnBrk="1" latinLnBrk="0" hangingPunct="1">
              <a:spcBef>
                <a:spcPct val="0"/>
              </a:spcBef>
              <a:spcAft>
                <a:spcPts val="756"/>
              </a:spcAft>
              <a:buFontTx/>
              <a:buNone/>
              <a:defRPr lang="en-US" sz="2000" kern="1200" dirty="0" smtClean="0">
                <a:solidFill>
                  <a:schemeClr val="bg1"/>
                </a:solidFill>
                <a:latin typeface="Arial"/>
                <a:ea typeface="+mn-ea"/>
                <a:cs typeface="Arial"/>
              </a:defRPr>
            </a:lvl1pPr>
            <a:lvl2pPr marL="0" indent="0" algn="l" defTabSz="457120" rtl="0" eaLnBrk="1" latinLnBrk="0" hangingPunct="1">
              <a:spcBef>
                <a:spcPct val="0"/>
              </a:spcBef>
              <a:spcAft>
                <a:spcPts val="756"/>
              </a:spcAft>
              <a:buFont typeface="Arial"/>
              <a:buNone/>
              <a:defRPr lang="en-US" sz="2000" kern="1200" dirty="0" smtClean="0">
                <a:solidFill>
                  <a:schemeClr val="tx1"/>
                </a:solidFill>
                <a:latin typeface="Avenir LT Std 65 Medium"/>
                <a:ea typeface="+mn-ea"/>
                <a:cs typeface="Avenir LT Std 65 Medium"/>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dirty="0"/>
              <a:t>Header</a:t>
            </a:r>
          </a:p>
        </p:txBody>
      </p:sp>
      <p:sp>
        <p:nvSpPr>
          <p:cNvPr id="15"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18"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1508215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81017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Slide-Bright Green">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4838"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1" name="Rectangle 10"/>
          <p:cNvSpPr/>
          <p:nvPr/>
        </p:nvSpPr>
        <p:spPr>
          <a:xfrm>
            <a:off x="0" y="0"/>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endParaRPr>
          </a:p>
        </p:txBody>
      </p:sp>
      <p:sp>
        <p:nvSpPr>
          <p:cNvPr id="4" name="Oval 3"/>
          <p:cNvSpPr>
            <a:spLocks/>
          </p:cNvSpPr>
          <p:nvPr/>
        </p:nvSpPr>
        <p:spPr>
          <a:xfrm>
            <a:off x="2697480" y="1554480"/>
            <a:ext cx="3749040" cy="374904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endParaRPr>
          </a:p>
        </p:txBody>
      </p:sp>
      <p:pic>
        <p:nvPicPr>
          <p:cNvPr id="2" name="Picture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990850" y="2813050"/>
            <a:ext cx="3162300" cy="1231900"/>
          </a:xfrm>
          <a:prstGeom prst="rect">
            <a:avLst/>
          </a:prstGeom>
        </p:spPr>
      </p:pic>
    </p:spTree>
    <p:extLst>
      <p:ext uri="{BB962C8B-B14F-4D97-AF65-F5344CB8AC3E}">
        <p14:creationId xmlns:p14="http://schemas.microsoft.com/office/powerpoint/2010/main" val="2099588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5862"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Rectangle 7"/>
          <p:cNvSpPr/>
          <p:nvPr/>
        </p:nvSpPr>
        <p:spPr>
          <a:xfrm>
            <a:off x="0" y="0"/>
            <a:ext cx="9144000" cy="42291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endParaRPr>
          </a:p>
        </p:txBody>
      </p:sp>
      <p:sp>
        <p:nvSpPr>
          <p:cNvPr id="13" name="Text Placeholder 12"/>
          <p:cNvSpPr>
            <a:spLocks noGrp="1"/>
          </p:cNvSpPr>
          <p:nvPr>
            <p:ph type="body" sz="quarter" idx="10" hasCustomPrompt="1"/>
          </p:nvPr>
        </p:nvSpPr>
        <p:spPr>
          <a:xfrm>
            <a:off x="560116" y="3454335"/>
            <a:ext cx="8053528" cy="558800"/>
          </a:xfrm>
          <a:prstGeom prst="rect">
            <a:avLst/>
          </a:prstGeom>
        </p:spPr>
        <p:txBody>
          <a:bodyPr vert="horz" lIns="0" tIns="0" rIns="0" bIns="0" anchor="b"/>
          <a:lstStyle>
            <a:lvl1pPr marL="0" indent="0" algn="l" defTabSz="457120" rtl="0" eaLnBrk="1" latinLnBrk="0" hangingPunct="1">
              <a:buFontTx/>
              <a:buNone/>
              <a:defRPr lang="en-US" sz="3000" kern="1200" cap="all" dirty="0" smtClean="0">
                <a:solidFill>
                  <a:schemeClr val="bg1"/>
                </a:solidFill>
                <a:latin typeface="Arial"/>
                <a:ea typeface="+mn-ea"/>
                <a:cs typeface="Arial"/>
              </a:defRPr>
            </a:lvl1pPr>
          </a:lstStyle>
          <a:p>
            <a:pPr lvl="0"/>
            <a:r>
              <a:rPr lang="en-US" dirty="0"/>
              <a:t>Title</a:t>
            </a:r>
          </a:p>
        </p:txBody>
      </p:sp>
      <p:sp>
        <p:nvSpPr>
          <p:cNvPr id="17" name="Rectangle 16"/>
          <p:cNvSpPr/>
          <p:nvPr/>
        </p:nvSpPr>
        <p:spPr>
          <a:xfrm>
            <a:off x="0" y="4219164"/>
            <a:ext cx="9144000" cy="263883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latin typeface="Arial"/>
              <a:cs typeface="Arial"/>
            </a:endParaRPr>
          </a:p>
        </p:txBody>
      </p:sp>
      <p:sp>
        <p:nvSpPr>
          <p:cNvPr id="18" name="Text Placeholder 12"/>
          <p:cNvSpPr>
            <a:spLocks noGrp="1"/>
          </p:cNvSpPr>
          <p:nvPr>
            <p:ph type="body" sz="quarter" idx="11" hasCustomPrompt="1"/>
          </p:nvPr>
        </p:nvSpPr>
        <p:spPr>
          <a:xfrm>
            <a:off x="560116" y="4427525"/>
            <a:ext cx="5230330" cy="558800"/>
          </a:xfrm>
          <a:prstGeom prst="rect">
            <a:avLst/>
          </a:prstGeom>
        </p:spPr>
        <p:txBody>
          <a:bodyPr vert="horz" lIns="0" tIns="0" rIns="0" bIns="0" anchor="t"/>
          <a:lstStyle>
            <a:lvl1pPr marL="0" indent="0" algn="l" defTabSz="457120" rtl="0" eaLnBrk="1" latinLnBrk="0" hangingPunct="1">
              <a:buFontTx/>
              <a:buNone/>
              <a:defRPr lang="en-US" sz="1800" kern="1200" dirty="0" smtClean="0">
                <a:solidFill>
                  <a:schemeClr val="bg2"/>
                </a:solidFill>
                <a:latin typeface="Arial"/>
                <a:ea typeface="+mn-ea"/>
                <a:cs typeface="Arial"/>
              </a:defRPr>
            </a:lvl1pPr>
          </a:lstStyle>
          <a:p>
            <a:pPr lvl="0"/>
            <a:r>
              <a:rPr lang="en-US" dirty="0"/>
              <a:t>Speaker, title</a:t>
            </a:r>
          </a:p>
        </p:txBody>
      </p:sp>
    </p:spTree>
    <p:extLst>
      <p:ext uri="{BB962C8B-B14F-4D97-AF65-F5344CB8AC3E}">
        <p14:creationId xmlns:p14="http://schemas.microsoft.com/office/powerpoint/2010/main" val="3424997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Statement-Blu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endParaRPr>
          </a:p>
        </p:txBody>
      </p:sp>
      <p:pic>
        <p:nvPicPr>
          <p:cNvPr id="8" name="Picture 7" descr="BlueChevron.pn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0800000">
            <a:off x="-2" y="-1"/>
            <a:ext cx="4146598" cy="2865568"/>
          </a:xfrm>
          <a:prstGeom prst="rect">
            <a:avLst/>
          </a:prstGeom>
        </p:spPr>
      </p:pic>
      <p:pic>
        <p:nvPicPr>
          <p:cNvPr id="3" name="Picture 2" descr="BlueChevron.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0800000">
            <a:off x="6937952" y="2431859"/>
            <a:ext cx="2206048" cy="4426140"/>
          </a:xfrm>
          <a:prstGeom prst="rect">
            <a:avLst/>
          </a:prstGeom>
        </p:spPr>
      </p:pic>
      <p:sp>
        <p:nvSpPr>
          <p:cNvPr id="10" name="Text Placeholder 12"/>
          <p:cNvSpPr>
            <a:spLocks noGrp="1"/>
          </p:cNvSpPr>
          <p:nvPr>
            <p:ph type="body" sz="quarter" idx="10" hasCustomPrompt="1"/>
          </p:nvPr>
        </p:nvSpPr>
        <p:spPr>
          <a:xfrm>
            <a:off x="560116" y="1943100"/>
            <a:ext cx="6249372" cy="2971800"/>
          </a:xfrm>
          <a:prstGeom prst="rect">
            <a:avLst/>
          </a:prstGeom>
        </p:spPr>
        <p:txBody>
          <a:bodyPr vert="horz" lIns="0" tIns="0" rIns="0" bIns="0" anchor="ctr"/>
          <a:lstStyle>
            <a:lvl1pPr marL="0" indent="0" algn="l" defTabSz="457120" rtl="0" eaLnBrk="1" latinLnBrk="0" hangingPunct="1">
              <a:buFontTx/>
              <a:buNone/>
              <a:defRPr lang="en-US" sz="4000" b="0" i="0" kern="1200" cap="none" baseline="0" dirty="0" smtClean="0">
                <a:solidFill>
                  <a:schemeClr val="bg1"/>
                </a:solidFill>
                <a:latin typeface="Arial"/>
                <a:ea typeface="+mn-ea"/>
                <a:cs typeface="Arial"/>
              </a:defRPr>
            </a:lvl1pPr>
          </a:lstStyle>
          <a:p>
            <a:pPr lvl="0"/>
            <a:r>
              <a:rPr lang="en-US" dirty="0"/>
              <a:t>Quote or big statement</a:t>
            </a:r>
          </a:p>
        </p:txBody>
      </p:sp>
    </p:spTree>
    <p:extLst>
      <p:ext uri="{BB962C8B-B14F-4D97-AF65-F5344CB8AC3E}">
        <p14:creationId xmlns:p14="http://schemas.microsoft.com/office/powerpoint/2010/main" val="291237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Big Statement-Re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886"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Rectangle 6"/>
          <p:cNvSpPr/>
          <p:nvPr/>
        </p:nvSpPr>
        <p:spPr>
          <a:xfrm>
            <a:off x="0" y="0"/>
            <a:ext cx="91440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endParaRPr>
          </a:p>
        </p:txBody>
      </p:sp>
      <p:pic>
        <p:nvPicPr>
          <p:cNvPr id="2" name="Picture 1" descr="Red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483424" y="0"/>
            <a:ext cx="3660576" cy="5627776"/>
          </a:xfrm>
          <a:prstGeom prst="rect">
            <a:avLst/>
          </a:prstGeom>
        </p:spPr>
      </p:pic>
      <p:pic>
        <p:nvPicPr>
          <p:cNvPr id="11" name="Picture 10" descr="RedChevron.png"/>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5400000">
            <a:off x="-446648" y="4209057"/>
            <a:ext cx="3095592" cy="2202298"/>
          </a:xfrm>
          <a:prstGeom prst="rect">
            <a:avLst/>
          </a:prstGeom>
        </p:spPr>
      </p:pic>
      <p:sp>
        <p:nvSpPr>
          <p:cNvPr id="10" name="Text Placeholder 12"/>
          <p:cNvSpPr>
            <a:spLocks noGrp="1"/>
          </p:cNvSpPr>
          <p:nvPr>
            <p:ph type="body" sz="quarter" idx="10" hasCustomPrompt="1"/>
          </p:nvPr>
        </p:nvSpPr>
        <p:spPr>
          <a:xfrm>
            <a:off x="560116" y="1943100"/>
            <a:ext cx="6249372" cy="2971800"/>
          </a:xfrm>
          <a:prstGeom prst="rect">
            <a:avLst/>
          </a:prstGeom>
        </p:spPr>
        <p:txBody>
          <a:bodyPr vert="horz" lIns="0" tIns="0" rIns="0" bIns="0" anchor="ctr"/>
          <a:lstStyle>
            <a:lvl1pPr marL="0" indent="0" algn="l" defTabSz="457120" rtl="0" eaLnBrk="1" latinLnBrk="0" hangingPunct="1">
              <a:buFontTx/>
              <a:buNone/>
              <a:defRPr lang="en-US" sz="4000" b="0" i="0" kern="1200" cap="none" baseline="0" dirty="0" smtClean="0">
                <a:solidFill>
                  <a:schemeClr val="bg1"/>
                </a:solidFill>
                <a:latin typeface="Arial"/>
                <a:ea typeface="+mn-ea"/>
                <a:cs typeface="Arial"/>
              </a:defRPr>
            </a:lvl1pPr>
          </a:lstStyle>
          <a:p>
            <a:pPr lvl="0"/>
            <a:r>
              <a:rPr lang="en-US" dirty="0"/>
              <a:t>Quote or big statement</a:t>
            </a:r>
          </a:p>
        </p:txBody>
      </p:sp>
    </p:spTree>
    <p:extLst>
      <p:ext uri="{BB962C8B-B14F-4D97-AF65-F5344CB8AC3E}">
        <p14:creationId xmlns:p14="http://schemas.microsoft.com/office/powerpoint/2010/main" val="2892178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Heading Only">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7910"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lumMod val="50000"/>
                  </a:schemeClr>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3942228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Heading and Subtitl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8934"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4"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lumMod val="50000"/>
                  </a:schemeClr>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205133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ig Statement-Blu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p>
        </p:txBody>
      </p:sp>
      <p:pic>
        <p:nvPicPr>
          <p:cNvPr id="8" name="Picture 7" descr="BlueChevron.pn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0800000">
            <a:off x="-2" y="-1"/>
            <a:ext cx="4146598" cy="2865568"/>
          </a:xfrm>
          <a:prstGeom prst="rect">
            <a:avLst/>
          </a:prstGeom>
        </p:spPr>
      </p:pic>
      <p:pic>
        <p:nvPicPr>
          <p:cNvPr id="3" name="Picture 2" descr="BlueChevron.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0800000">
            <a:off x="6937952" y="2431859"/>
            <a:ext cx="2206048" cy="4426140"/>
          </a:xfrm>
          <a:prstGeom prst="rect">
            <a:avLst/>
          </a:prstGeom>
        </p:spPr>
      </p:pic>
      <p:sp>
        <p:nvSpPr>
          <p:cNvPr id="10" name="Text Placeholder 12"/>
          <p:cNvSpPr>
            <a:spLocks noGrp="1"/>
          </p:cNvSpPr>
          <p:nvPr>
            <p:ph type="body" sz="quarter" idx="10" hasCustomPrompt="1"/>
          </p:nvPr>
        </p:nvSpPr>
        <p:spPr>
          <a:xfrm>
            <a:off x="560116" y="1943100"/>
            <a:ext cx="6249372" cy="2971800"/>
          </a:xfrm>
          <a:prstGeom prst="rect">
            <a:avLst/>
          </a:prstGeom>
        </p:spPr>
        <p:txBody>
          <a:bodyPr vert="horz" lIns="0" tIns="0" rIns="0" bIns="0" anchor="ctr"/>
          <a:lstStyle>
            <a:lvl1pPr marL="0" indent="0" algn="l" defTabSz="457120" rtl="0" eaLnBrk="1" latinLnBrk="0" hangingPunct="1">
              <a:buFontTx/>
              <a:buNone/>
              <a:defRPr lang="en-US" sz="4000" b="0" i="0" kern="1200" cap="none" baseline="0" dirty="0" smtClean="0">
                <a:solidFill>
                  <a:schemeClr val="bg1"/>
                </a:solidFill>
                <a:latin typeface="Arial"/>
                <a:ea typeface="+mn-ea"/>
                <a:cs typeface="Arial"/>
              </a:defRPr>
            </a:lvl1pPr>
          </a:lstStyle>
          <a:p>
            <a:pPr lvl="0"/>
            <a:r>
              <a:rPr lang="en-US" dirty="0"/>
              <a:t>Quote or big statement</a:t>
            </a:r>
          </a:p>
        </p:txBody>
      </p:sp>
    </p:spTree>
    <p:extLst>
      <p:ext uri="{BB962C8B-B14F-4D97-AF65-F5344CB8AC3E}">
        <p14:creationId xmlns:p14="http://schemas.microsoft.com/office/powerpoint/2010/main" val="218501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9958"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105982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wo-Third Image Righ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982"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Picture Placeholder 2"/>
          <p:cNvSpPr>
            <a:spLocks noGrp="1"/>
          </p:cNvSpPr>
          <p:nvPr>
            <p:ph type="pic" sz="quarter" idx="11" hasCustomPrompt="1"/>
          </p:nvPr>
        </p:nvSpPr>
        <p:spPr>
          <a:xfrm>
            <a:off x="3214164" y="0"/>
            <a:ext cx="5929836" cy="6858000"/>
          </a:xfrm>
          <a:prstGeom prst="rect">
            <a:avLst/>
          </a:prstGeom>
        </p:spPr>
        <p:txBody>
          <a:bodyPr vert="horz" lIns="38396" tIns="19198" rIns="38396" bIns="19198" anchor="ctr"/>
          <a:lstStyle>
            <a:lvl1pPr marL="0" indent="0" algn="ctr">
              <a:buNone/>
              <a:defRPr sz="1800" b="0" i="0" baseline="0">
                <a:latin typeface="Avenir LT Std 45 Book"/>
                <a:cs typeface="Avenir LT Std 45 Book"/>
              </a:defRPr>
            </a:lvl1pPr>
          </a:lstStyle>
          <a:p>
            <a:r>
              <a:rPr lang="en-US" dirty="0"/>
              <a:t>IMAGE</a:t>
            </a:r>
          </a:p>
        </p:txBody>
      </p:sp>
      <p:sp>
        <p:nvSpPr>
          <p:cNvPr id="10" name="Title 1"/>
          <p:cNvSpPr>
            <a:spLocks noGrp="1"/>
          </p:cNvSpPr>
          <p:nvPr>
            <p:ph type="title" hasCustomPrompt="1"/>
          </p:nvPr>
        </p:nvSpPr>
        <p:spPr>
          <a:xfrm>
            <a:off x="419641" y="304800"/>
            <a:ext cx="2526676"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
        <p:nvSpPr>
          <p:cNvPr id="12" name="Text Placeholder 5"/>
          <p:cNvSpPr>
            <a:spLocks noGrp="1"/>
          </p:cNvSpPr>
          <p:nvPr>
            <p:ph type="body" sz="quarter" idx="10" hasCustomPrompt="1"/>
          </p:nvPr>
        </p:nvSpPr>
        <p:spPr>
          <a:xfrm>
            <a:off x="419641" y="1324769"/>
            <a:ext cx="2526676"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7" name="Content Placeholder 8"/>
          <p:cNvSpPr>
            <a:spLocks noGrp="1"/>
          </p:cNvSpPr>
          <p:nvPr>
            <p:ph sz="quarter" idx="12"/>
          </p:nvPr>
        </p:nvSpPr>
        <p:spPr>
          <a:xfrm>
            <a:off x="419641" y="2043759"/>
            <a:ext cx="2526676" cy="4191941"/>
          </a:xfrm>
          <a:prstGeom prst="rect">
            <a:avLst/>
          </a:prstGeom>
        </p:spPr>
        <p:txBody>
          <a:bodyPr vert="horz" lIns="0" tIns="0" rIns="0" bIns="0"/>
          <a:lstStyle>
            <a:lvl1pPr marL="0" indent="0">
              <a:spcBef>
                <a:spcPts val="0"/>
              </a:spcBef>
              <a:spcAft>
                <a:spcPts val="756"/>
              </a:spcAft>
              <a:buFontTx/>
              <a:buNone/>
              <a:defRPr lang="en-US" sz="1800" kern="1200" dirty="0" smtClean="0">
                <a:solidFill>
                  <a:schemeClr val="tx1"/>
                </a:solidFill>
                <a:latin typeface="Arial"/>
                <a:ea typeface="+mn-ea"/>
                <a:cs typeface="Arial"/>
              </a:defRPr>
            </a:lvl1pPr>
            <a:lvl2pPr marL="213309" indent="-213309">
              <a:spcBef>
                <a:spcPts val="0"/>
              </a:spcBef>
              <a:spcAft>
                <a:spcPts val="756"/>
              </a:spcAft>
              <a:buFont typeface="Arial"/>
              <a:buChar char="•"/>
              <a:defRPr sz="1700" b="0" i="0">
                <a:solidFill>
                  <a:schemeClr val="tx1"/>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71081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wo-Third Image Lef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2006"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Picture Placeholder 2"/>
          <p:cNvSpPr>
            <a:spLocks noGrp="1"/>
          </p:cNvSpPr>
          <p:nvPr>
            <p:ph type="pic" sz="quarter" idx="11" hasCustomPrompt="1"/>
          </p:nvPr>
        </p:nvSpPr>
        <p:spPr>
          <a:xfrm>
            <a:off x="0" y="0"/>
            <a:ext cx="5929836" cy="6858000"/>
          </a:xfrm>
          <a:prstGeom prst="rect">
            <a:avLst/>
          </a:prstGeom>
        </p:spPr>
        <p:txBody>
          <a:bodyPr vert="horz" lIns="38396" tIns="19198" rIns="38396" bIns="19198" anchor="ctr"/>
          <a:lstStyle>
            <a:lvl1pPr marL="0" indent="0" algn="ctr">
              <a:buNone/>
              <a:defRPr sz="1800" b="0" i="0" baseline="0">
                <a:latin typeface="Avenir LT Std 45 Book"/>
                <a:cs typeface="Avenir LT Std 45 Book"/>
              </a:defRPr>
            </a:lvl1pPr>
          </a:lstStyle>
          <a:p>
            <a:r>
              <a:rPr lang="en-US" dirty="0"/>
              <a:t>IMAGE</a:t>
            </a:r>
          </a:p>
        </p:txBody>
      </p:sp>
      <p:sp>
        <p:nvSpPr>
          <p:cNvPr id="6" name="Title 1"/>
          <p:cNvSpPr>
            <a:spLocks noGrp="1"/>
          </p:cNvSpPr>
          <p:nvPr>
            <p:ph type="title" hasCustomPrompt="1"/>
          </p:nvPr>
        </p:nvSpPr>
        <p:spPr>
          <a:xfrm>
            <a:off x="6282515" y="304800"/>
            <a:ext cx="2526676"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
        <p:nvSpPr>
          <p:cNvPr id="7" name="Text Placeholder 5"/>
          <p:cNvSpPr>
            <a:spLocks noGrp="1"/>
          </p:cNvSpPr>
          <p:nvPr>
            <p:ph type="body" sz="quarter" idx="10" hasCustomPrompt="1"/>
          </p:nvPr>
        </p:nvSpPr>
        <p:spPr>
          <a:xfrm>
            <a:off x="6282515" y="1324769"/>
            <a:ext cx="2526676"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9" name="Content Placeholder 8"/>
          <p:cNvSpPr>
            <a:spLocks noGrp="1"/>
          </p:cNvSpPr>
          <p:nvPr>
            <p:ph sz="quarter" idx="12"/>
          </p:nvPr>
        </p:nvSpPr>
        <p:spPr>
          <a:xfrm>
            <a:off x="6282515" y="2043759"/>
            <a:ext cx="2526676" cy="4191941"/>
          </a:xfrm>
          <a:prstGeom prst="rect">
            <a:avLst/>
          </a:prstGeom>
        </p:spPr>
        <p:txBody>
          <a:bodyPr vert="horz" lIns="0" tIns="0" rIns="0" bIns="0"/>
          <a:lstStyle>
            <a:lvl1pPr marL="0" indent="0">
              <a:spcBef>
                <a:spcPts val="0"/>
              </a:spcBef>
              <a:spcAft>
                <a:spcPts val="756"/>
              </a:spcAft>
              <a:buFontTx/>
              <a:buNone/>
              <a:defRPr lang="en-US" sz="1800" kern="1200" dirty="0" smtClean="0">
                <a:solidFill>
                  <a:schemeClr val="tx1"/>
                </a:solidFill>
                <a:latin typeface="Arial"/>
                <a:ea typeface="+mn-ea"/>
                <a:cs typeface="Arial"/>
              </a:defRPr>
            </a:lvl1pPr>
            <a:lvl2pPr marL="213309" indent="-213309">
              <a:spcBef>
                <a:spcPts val="0"/>
              </a:spcBef>
              <a:spcAft>
                <a:spcPts val="756"/>
              </a:spcAft>
              <a:buFont typeface="Arial"/>
              <a:buChar char="•"/>
              <a:defRPr sz="1700" b="0" i="0">
                <a:solidFill>
                  <a:schemeClr val="tx1"/>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865119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Long Heading, One-Third Image Left-Re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3030"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Picture Placeholder 2"/>
          <p:cNvSpPr>
            <a:spLocks noGrp="1"/>
          </p:cNvSpPr>
          <p:nvPr>
            <p:ph type="pic" sz="quarter" idx="11" hasCustomPrompt="1"/>
          </p:nvPr>
        </p:nvSpPr>
        <p:spPr>
          <a:xfrm>
            <a:off x="-18600" y="2043757"/>
            <a:ext cx="3120224" cy="4814243"/>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6"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12" name="Content Placeholder 8"/>
          <p:cNvSpPr>
            <a:spLocks noGrp="1"/>
          </p:cNvSpPr>
          <p:nvPr>
            <p:ph sz="quarter" idx="13"/>
          </p:nvPr>
        </p:nvSpPr>
        <p:spPr>
          <a:xfrm>
            <a:off x="3518332" y="3353028"/>
            <a:ext cx="5171816" cy="3313989"/>
          </a:xfrm>
          <a:prstGeom prst="rect">
            <a:avLst/>
          </a:prstGeom>
        </p:spPr>
        <p:txBody>
          <a:bodyPr vert="horz" lIns="0" tIns="0" rIns="0" bIns="0"/>
          <a:lstStyle>
            <a:lvl1pPr marL="0" indent="0">
              <a:spcBef>
                <a:spcPts val="0"/>
              </a:spcBef>
              <a:spcAft>
                <a:spcPts val="756"/>
              </a:spcAft>
              <a:buFontTx/>
              <a:buNone/>
              <a:defRPr lang="en-US" sz="15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5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0" name="Text Placeholder 13"/>
          <p:cNvSpPr>
            <a:spLocks noGrp="1"/>
          </p:cNvSpPr>
          <p:nvPr>
            <p:ph type="body" sz="quarter" idx="14" hasCustomPrompt="1"/>
          </p:nvPr>
        </p:nvSpPr>
        <p:spPr>
          <a:xfrm>
            <a:off x="3384409" y="2043759"/>
            <a:ext cx="5305740" cy="848177"/>
          </a:xfrm>
          <a:prstGeom prst="rect">
            <a:avLst/>
          </a:prstGeom>
          <a:solidFill>
            <a:schemeClr val="accent2"/>
          </a:solidFill>
          <a:ln>
            <a:noFill/>
          </a:ln>
          <a:effectLst/>
        </p:spPr>
        <p:txBody>
          <a:bodyPr vert="horz" wrap="square" lIns="115187" tIns="115187" rIns="191978" bIns="115187" anchor="t">
            <a:spAutoFit/>
          </a:bodyPr>
          <a:lstStyle>
            <a:lvl1pPr>
              <a:defRPr lang="en-US" sz="2000" dirty="0" smtClean="0">
                <a:solidFill>
                  <a:srgbClr val="FFFFFF"/>
                </a:solidFill>
                <a:latin typeface="Arial"/>
                <a:cs typeface="Arial"/>
              </a:defRPr>
            </a:lvl1pPr>
          </a:lstStyle>
          <a:p>
            <a:pPr marL="0" lvl="0" indent="0">
              <a:buNone/>
            </a:pPr>
            <a:r>
              <a:rPr lang="en-US" dirty="0"/>
              <a:t>Click to edit Master </a:t>
            </a:r>
            <a:br>
              <a:rPr lang="en-US" dirty="0"/>
            </a:br>
            <a:r>
              <a:rPr lang="en-US" dirty="0"/>
              <a:t>text styles</a:t>
            </a:r>
          </a:p>
        </p:txBody>
      </p:sp>
      <p:sp>
        <p:nvSpPr>
          <p:cNvPr id="2" name="Rectangle 1"/>
          <p:cNvSpPr/>
          <p:nvPr/>
        </p:nvSpPr>
        <p:spPr>
          <a:xfrm>
            <a:off x="8690148" y="2043759"/>
            <a:ext cx="453852" cy="1015663"/>
          </a:xfrm>
          <a:prstGeom prst="rect">
            <a:avLst/>
          </a:prstGeom>
          <a:solidFill>
            <a:schemeClr val="tx2"/>
          </a:solidFill>
          <a:ln>
            <a:noFill/>
          </a:ln>
          <a:effectLst/>
        </p:spPr>
        <p:txBody>
          <a:bodyPr vert="horz" wrap="square" lIns="115187" tIns="115187" rIns="191978" bIns="115187" anchor="t">
            <a:noAutofit/>
          </a:bodyPr>
          <a:lstStyle/>
          <a:p>
            <a:pPr>
              <a:spcBef>
                <a:spcPct val="20000"/>
              </a:spcBef>
              <a:buFont typeface="Arial"/>
              <a:buNone/>
            </a:pPr>
            <a:endParaRPr lang="en-US" sz="2000">
              <a:solidFill>
                <a:srgbClr val="FFFFFF"/>
              </a:solidFill>
              <a:latin typeface="Arial"/>
              <a:cs typeface="Arial"/>
            </a:endParaRPr>
          </a:p>
        </p:txBody>
      </p:sp>
      <p:sp>
        <p:nvSpPr>
          <p:cNvPr id="8"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91682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Long Heading, One-Third Image Left-Blu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4054"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Picture Placeholder 2"/>
          <p:cNvSpPr>
            <a:spLocks noGrp="1"/>
          </p:cNvSpPr>
          <p:nvPr>
            <p:ph type="pic" sz="quarter" idx="11" hasCustomPrompt="1"/>
          </p:nvPr>
        </p:nvSpPr>
        <p:spPr>
          <a:xfrm>
            <a:off x="-18600" y="2043757"/>
            <a:ext cx="3120224" cy="4814243"/>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12" name="Content Placeholder 8"/>
          <p:cNvSpPr>
            <a:spLocks noGrp="1"/>
          </p:cNvSpPr>
          <p:nvPr>
            <p:ph sz="quarter" idx="13"/>
          </p:nvPr>
        </p:nvSpPr>
        <p:spPr>
          <a:xfrm>
            <a:off x="3518332" y="3353028"/>
            <a:ext cx="5171816" cy="3313989"/>
          </a:xfrm>
          <a:prstGeom prst="rect">
            <a:avLst/>
          </a:prstGeom>
        </p:spPr>
        <p:txBody>
          <a:bodyPr vert="horz" lIns="0" tIns="0" rIns="0" bIns="0"/>
          <a:lstStyle>
            <a:lvl1pPr marL="0" indent="0">
              <a:spcBef>
                <a:spcPts val="0"/>
              </a:spcBef>
              <a:spcAft>
                <a:spcPts val="756"/>
              </a:spcAft>
              <a:buFontTx/>
              <a:buNone/>
              <a:defRPr lang="en-US" sz="15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5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0" name="Text Placeholder 13"/>
          <p:cNvSpPr>
            <a:spLocks noGrp="1"/>
          </p:cNvSpPr>
          <p:nvPr>
            <p:ph type="body" sz="quarter" idx="14" hasCustomPrompt="1"/>
          </p:nvPr>
        </p:nvSpPr>
        <p:spPr>
          <a:xfrm>
            <a:off x="3384409" y="2043759"/>
            <a:ext cx="5305740" cy="848177"/>
          </a:xfrm>
          <a:prstGeom prst="rect">
            <a:avLst/>
          </a:prstGeom>
          <a:solidFill>
            <a:schemeClr val="tx2"/>
          </a:solidFill>
          <a:ln>
            <a:noFill/>
          </a:ln>
          <a:effectLst/>
        </p:spPr>
        <p:txBody>
          <a:bodyPr vert="horz" wrap="square" lIns="115187" tIns="115187" rIns="191978" bIns="115187" anchor="t">
            <a:spAutoFit/>
          </a:bodyPr>
          <a:lstStyle>
            <a:lvl1pPr>
              <a:defRPr lang="en-US" sz="2000" dirty="0" smtClean="0">
                <a:solidFill>
                  <a:srgbClr val="FFFFFF"/>
                </a:solidFill>
                <a:latin typeface="Arial"/>
                <a:cs typeface="Arial"/>
              </a:defRPr>
            </a:lvl1pPr>
          </a:lstStyle>
          <a:p>
            <a:pPr marL="0" lvl="0" indent="0">
              <a:buNone/>
            </a:pPr>
            <a:r>
              <a:rPr lang="en-US" dirty="0"/>
              <a:t>Click to edit Master </a:t>
            </a:r>
            <a:br>
              <a:rPr lang="en-US" dirty="0"/>
            </a:br>
            <a:r>
              <a:rPr lang="en-US" dirty="0"/>
              <a:t>text styles</a:t>
            </a:r>
          </a:p>
        </p:txBody>
      </p:sp>
      <p:sp>
        <p:nvSpPr>
          <p:cNvPr id="2" name="Rectangle 1"/>
          <p:cNvSpPr/>
          <p:nvPr/>
        </p:nvSpPr>
        <p:spPr>
          <a:xfrm>
            <a:off x="8690148" y="2043759"/>
            <a:ext cx="453852" cy="1015663"/>
          </a:xfrm>
          <a:prstGeom prst="rect">
            <a:avLst/>
          </a:prstGeom>
          <a:solidFill>
            <a:schemeClr val="accent2"/>
          </a:solidFill>
          <a:ln>
            <a:noFill/>
          </a:ln>
          <a:effectLst/>
        </p:spPr>
        <p:txBody>
          <a:bodyPr vert="horz" wrap="square" lIns="115187" tIns="115187" rIns="191978" bIns="115187" anchor="t">
            <a:noAutofit/>
          </a:bodyPr>
          <a:lstStyle/>
          <a:p>
            <a:pPr>
              <a:spcBef>
                <a:spcPct val="20000"/>
              </a:spcBef>
              <a:buFont typeface="Arial"/>
              <a:buNone/>
            </a:pPr>
            <a:endParaRPr lang="en-US" sz="2000">
              <a:solidFill>
                <a:srgbClr val="FFFFFF"/>
              </a:solidFill>
              <a:latin typeface="Arial"/>
              <a:cs typeface="Arial"/>
            </a:endParaRPr>
          </a:p>
        </p:txBody>
      </p:sp>
      <p:sp>
        <p:nvSpPr>
          <p:cNvPr id="8"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9"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424545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Long Heading, One-Third Image Right-Blu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5078"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Picture Placeholder 2"/>
          <p:cNvSpPr>
            <a:spLocks noGrp="1"/>
          </p:cNvSpPr>
          <p:nvPr>
            <p:ph type="pic" sz="quarter" idx="11" hasCustomPrompt="1"/>
          </p:nvPr>
        </p:nvSpPr>
        <p:spPr>
          <a:xfrm>
            <a:off x="6023776" y="2043757"/>
            <a:ext cx="3120224" cy="4814243"/>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8" name="Text Placeholder 13"/>
          <p:cNvSpPr>
            <a:spLocks noGrp="1"/>
          </p:cNvSpPr>
          <p:nvPr>
            <p:ph type="body" sz="quarter" idx="14"/>
          </p:nvPr>
        </p:nvSpPr>
        <p:spPr>
          <a:xfrm>
            <a:off x="419641" y="2043759"/>
            <a:ext cx="5604135" cy="540400"/>
          </a:xfrm>
          <a:prstGeom prst="rect">
            <a:avLst/>
          </a:prstGeom>
          <a:solidFill>
            <a:schemeClr val="tx2"/>
          </a:solidFill>
          <a:ln>
            <a:noFill/>
          </a:ln>
          <a:effectLst/>
        </p:spPr>
        <p:txBody>
          <a:bodyPr vert="horz" lIns="115187" tIns="115187" rIns="191978" bIns="115187" anchor="t">
            <a:spAutoFit/>
          </a:bodyPr>
          <a:lstStyle>
            <a:lvl1pPr marL="0" indent="0" algn="l" defTabSz="457120" rtl="0" eaLnBrk="1" latinLnBrk="0" hangingPunct="1">
              <a:buNone/>
              <a:defRPr lang="en-US" sz="2000" kern="1200" dirty="0" smtClean="0">
                <a:solidFill>
                  <a:srgbClr val="FFFFFF"/>
                </a:solidFill>
                <a:latin typeface="Arial"/>
                <a:ea typeface="+mn-ea"/>
                <a:cs typeface="Arial"/>
              </a:defRPr>
            </a:lvl1pPr>
            <a:lvl2pPr marL="0" indent="0" algn="l" defTabSz="457120" rtl="0" eaLnBrk="1" latinLnBrk="0" hangingPunct="1">
              <a:buNone/>
              <a:defRPr lang="en-US" sz="2000" kern="1200" dirty="0" smtClean="0">
                <a:solidFill>
                  <a:srgbClr val="FFFFFF"/>
                </a:solidFill>
                <a:latin typeface="Avenir LT Std 45 Book"/>
                <a:ea typeface="+mn-ea"/>
                <a:cs typeface="Avenir LT Std 45 Book"/>
              </a:defRPr>
            </a:lvl2pPr>
            <a:lvl3pPr marL="0" indent="0" algn="l" defTabSz="457120" rtl="0" eaLnBrk="1" latinLnBrk="0" hangingPunct="1">
              <a:buNone/>
              <a:defRPr lang="en-US" sz="2000" kern="1200" dirty="0" smtClean="0">
                <a:solidFill>
                  <a:srgbClr val="FFFFFF"/>
                </a:solidFill>
                <a:latin typeface="Avenir LT Std 45 Book"/>
                <a:ea typeface="+mn-ea"/>
                <a:cs typeface="Avenir LT Std 45 Book"/>
              </a:defRPr>
            </a:lvl3pPr>
            <a:lvl4pPr marL="0" indent="0" algn="l" defTabSz="457120" rtl="0" eaLnBrk="1" latinLnBrk="0" hangingPunct="1">
              <a:buNone/>
              <a:defRPr lang="en-US" sz="2000" kern="1200" dirty="0" smtClean="0">
                <a:solidFill>
                  <a:srgbClr val="FFFFFF"/>
                </a:solidFill>
                <a:latin typeface="Avenir LT Std 45 Book"/>
                <a:ea typeface="+mn-ea"/>
                <a:cs typeface="Avenir LT Std 45 Book"/>
              </a:defRPr>
            </a:lvl4pPr>
            <a:lvl5pPr marL="0" indent="0" algn="l" defTabSz="457120" rtl="0" eaLnBrk="1" latinLnBrk="0" hangingPunct="1">
              <a:buNone/>
              <a:defRPr lang="en-US" sz="2000" kern="1200" dirty="0">
                <a:solidFill>
                  <a:srgbClr val="FFFFFF"/>
                </a:solidFill>
                <a:latin typeface="Avenir LT Std 45 Book"/>
                <a:ea typeface="+mn-ea"/>
                <a:cs typeface="Avenir LT Std 45 Book"/>
              </a:defRPr>
            </a:lvl5pPr>
          </a:lstStyle>
          <a:p>
            <a:pPr lvl="0"/>
            <a:r>
              <a:rPr lang="en-US"/>
              <a:t>Click to edit Master text styles</a:t>
            </a:r>
          </a:p>
        </p:txBody>
      </p:sp>
      <p:sp>
        <p:nvSpPr>
          <p:cNvPr id="9"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10"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bg2">
                    <a:lumMod val="25000"/>
                  </a:schemeClr>
                </a:solidFill>
                <a:latin typeface="Arial"/>
                <a:ea typeface="+mn-ea"/>
                <a:cs typeface="Arial"/>
              </a:defRPr>
            </a:lvl1pPr>
          </a:lstStyle>
          <a:p>
            <a:r>
              <a:rPr lang="en-US" dirty="0"/>
              <a:t>Heading</a:t>
            </a:r>
          </a:p>
        </p:txBody>
      </p:sp>
      <p:sp>
        <p:nvSpPr>
          <p:cNvPr id="11" name="Content Placeholder 8"/>
          <p:cNvSpPr>
            <a:spLocks noGrp="1"/>
          </p:cNvSpPr>
          <p:nvPr>
            <p:ph sz="quarter" idx="13"/>
          </p:nvPr>
        </p:nvSpPr>
        <p:spPr>
          <a:xfrm>
            <a:off x="543095" y="2986140"/>
            <a:ext cx="5264104" cy="3313989"/>
          </a:xfrm>
          <a:prstGeom prst="rect">
            <a:avLst/>
          </a:prstGeom>
        </p:spPr>
        <p:txBody>
          <a:bodyPr vert="horz" lIns="0" tIns="0" rIns="0" bIns="0"/>
          <a:lstStyle>
            <a:lvl1pPr marL="0" indent="0">
              <a:spcBef>
                <a:spcPts val="0"/>
              </a:spcBef>
              <a:spcAft>
                <a:spcPts val="756"/>
              </a:spcAft>
              <a:buFontTx/>
              <a:buNone/>
              <a:defRPr lang="en-US" sz="15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5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934089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Long Heading, One-Third Image Right-Re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6102"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Picture Placeholder 2"/>
          <p:cNvSpPr>
            <a:spLocks noGrp="1"/>
          </p:cNvSpPr>
          <p:nvPr>
            <p:ph type="pic" sz="quarter" idx="11" hasCustomPrompt="1"/>
          </p:nvPr>
        </p:nvSpPr>
        <p:spPr>
          <a:xfrm>
            <a:off x="6023776" y="2043757"/>
            <a:ext cx="3120224" cy="4814243"/>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5" name="Title 1"/>
          <p:cNvSpPr>
            <a:spLocks noGrp="1"/>
          </p:cNvSpPr>
          <p:nvPr>
            <p:ph type="title" hasCustomPrompt="1"/>
          </p:nvPr>
        </p:nvSpPr>
        <p:spPr>
          <a:xfrm>
            <a:off x="419641" y="304800"/>
            <a:ext cx="8270507" cy="1007619"/>
          </a:xfrm>
          <a:prstGeom prst="rect">
            <a:avLst/>
          </a:prstGeom>
        </p:spPr>
        <p:txBody>
          <a:bodyPr vert="horz" lIns="0" tIns="0" rIns="0" bIns="0" anchor="b"/>
          <a:lstStyle>
            <a:lvl1pPr marL="0" algn="l" defTabSz="457120" rtl="0" eaLnBrk="1" latinLnBrk="0" hangingPunct="1">
              <a:defRPr lang="en-US" sz="2500" kern="1200" dirty="0">
                <a:solidFill>
                  <a:schemeClr val="bg2">
                    <a:lumMod val="25000"/>
                  </a:schemeClr>
                </a:solidFill>
                <a:latin typeface="Arial"/>
                <a:ea typeface="+mn-ea"/>
                <a:cs typeface="Arial"/>
              </a:defRPr>
            </a:lvl1pPr>
          </a:lstStyle>
          <a:p>
            <a:r>
              <a:rPr lang="en-US" dirty="0"/>
              <a:t>Heading</a:t>
            </a:r>
          </a:p>
        </p:txBody>
      </p:sp>
      <p:sp>
        <p:nvSpPr>
          <p:cNvPr id="6" name="Text Placeholder 5"/>
          <p:cNvSpPr>
            <a:spLocks noGrp="1"/>
          </p:cNvSpPr>
          <p:nvPr>
            <p:ph type="body" sz="quarter" idx="10" hasCustomPrompt="1"/>
          </p:nvPr>
        </p:nvSpPr>
        <p:spPr>
          <a:xfrm>
            <a:off x="419641" y="1324769"/>
            <a:ext cx="8270507"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2"/>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7" name="Content Placeholder 8"/>
          <p:cNvSpPr>
            <a:spLocks noGrp="1"/>
          </p:cNvSpPr>
          <p:nvPr>
            <p:ph sz="quarter" idx="13"/>
          </p:nvPr>
        </p:nvSpPr>
        <p:spPr>
          <a:xfrm>
            <a:off x="543095" y="2986140"/>
            <a:ext cx="5264104" cy="3313989"/>
          </a:xfrm>
          <a:prstGeom prst="rect">
            <a:avLst/>
          </a:prstGeom>
        </p:spPr>
        <p:txBody>
          <a:bodyPr vert="horz" lIns="0" tIns="0" rIns="0" bIns="0"/>
          <a:lstStyle>
            <a:lvl1pPr marL="0" indent="0">
              <a:spcBef>
                <a:spcPts val="0"/>
              </a:spcBef>
              <a:spcAft>
                <a:spcPts val="756"/>
              </a:spcAft>
              <a:buFontTx/>
              <a:buNone/>
              <a:defRPr lang="en-US" sz="15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5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8" name="Text Placeholder 13"/>
          <p:cNvSpPr>
            <a:spLocks noGrp="1"/>
          </p:cNvSpPr>
          <p:nvPr>
            <p:ph type="body" sz="quarter" idx="14"/>
          </p:nvPr>
        </p:nvSpPr>
        <p:spPr>
          <a:xfrm>
            <a:off x="419641" y="2043759"/>
            <a:ext cx="5604134" cy="540400"/>
          </a:xfrm>
          <a:prstGeom prst="rect">
            <a:avLst/>
          </a:prstGeom>
          <a:solidFill>
            <a:schemeClr val="accent2"/>
          </a:solidFill>
          <a:ln>
            <a:noFill/>
          </a:ln>
          <a:effectLst/>
        </p:spPr>
        <p:txBody>
          <a:bodyPr vert="horz" wrap="square" lIns="115187" tIns="115187" rIns="191978" bIns="115187" anchor="t">
            <a:spAutoFit/>
          </a:bodyPr>
          <a:lstStyle>
            <a:lvl1pPr marL="0" indent="0" algn="l" defTabSz="457120" rtl="0" eaLnBrk="1" latinLnBrk="0" hangingPunct="1">
              <a:buNone/>
              <a:defRPr lang="en-US" sz="2000" kern="1200" dirty="0" smtClean="0">
                <a:solidFill>
                  <a:srgbClr val="FFFFFF"/>
                </a:solidFill>
                <a:latin typeface="Arial"/>
                <a:ea typeface="+mn-ea"/>
                <a:cs typeface="Arial"/>
              </a:defRPr>
            </a:lvl1pPr>
            <a:lvl2pPr marL="0" indent="0" algn="l" defTabSz="457120" rtl="0" eaLnBrk="1" latinLnBrk="0" hangingPunct="1">
              <a:buNone/>
              <a:defRPr lang="en-US" sz="2000" kern="1200" dirty="0" smtClean="0">
                <a:solidFill>
                  <a:srgbClr val="FFFFFF"/>
                </a:solidFill>
                <a:latin typeface="Avenir LT Std 45 Book"/>
                <a:ea typeface="+mn-ea"/>
                <a:cs typeface="Avenir LT Std 45 Book"/>
              </a:defRPr>
            </a:lvl2pPr>
            <a:lvl3pPr marL="0" indent="0" algn="l" defTabSz="457120" rtl="0" eaLnBrk="1" latinLnBrk="0" hangingPunct="1">
              <a:buNone/>
              <a:defRPr lang="en-US" sz="2000" kern="1200" dirty="0" smtClean="0">
                <a:solidFill>
                  <a:srgbClr val="FFFFFF"/>
                </a:solidFill>
                <a:latin typeface="Avenir LT Std 45 Book"/>
                <a:ea typeface="+mn-ea"/>
                <a:cs typeface="Avenir LT Std 45 Book"/>
              </a:defRPr>
            </a:lvl3pPr>
            <a:lvl4pPr marL="0" indent="0" algn="l" defTabSz="457120" rtl="0" eaLnBrk="1" latinLnBrk="0" hangingPunct="1">
              <a:buNone/>
              <a:defRPr lang="en-US" sz="2000" kern="1200" dirty="0" smtClean="0">
                <a:solidFill>
                  <a:srgbClr val="FFFFFF"/>
                </a:solidFill>
                <a:latin typeface="Avenir LT Std 45 Book"/>
                <a:ea typeface="+mn-ea"/>
                <a:cs typeface="Avenir LT Std 45 Book"/>
              </a:defRPr>
            </a:lvl4pPr>
            <a:lvl5pPr marL="0" indent="0" algn="l" defTabSz="457120" rtl="0" eaLnBrk="1" latinLnBrk="0" hangingPunct="1">
              <a:buNone/>
              <a:defRPr lang="en-US" sz="2000" kern="1200" dirty="0">
                <a:solidFill>
                  <a:srgbClr val="FFFFFF"/>
                </a:solidFill>
                <a:latin typeface="Avenir LT Std 45 Book"/>
                <a:ea typeface="+mn-ea"/>
                <a:cs typeface="Avenir LT Std 45 Book"/>
              </a:defRPr>
            </a:lvl5pPr>
          </a:lstStyle>
          <a:p>
            <a:pPr lvl="0"/>
            <a:r>
              <a:rPr lang="en-US"/>
              <a:t>Click to edit Master text styles</a:t>
            </a:r>
          </a:p>
        </p:txBody>
      </p:sp>
    </p:spTree>
    <p:extLst>
      <p:ext uri="{BB962C8B-B14F-4D97-AF65-F5344CB8AC3E}">
        <p14:creationId xmlns:p14="http://schemas.microsoft.com/office/powerpoint/2010/main" val="3756862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with char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7126"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2" name="Chart Placeholder 10"/>
          <p:cNvSpPr>
            <a:spLocks noGrp="1"/>
          </p:cNvSpPr>
          <p:nvPr>
            <p:ph type="chart" sz="quarter" idx="12"/>
          </p:nvPr>
        </p:nvSpPr>
        <p:spPr>
          <a:xfrm>
            <a:off x="421047" y="304800"/>
            <a:ext cx="8301905" cy="5930900"/>
          </a:xfrm>
          <a:prstGeom prst="rect">
            <a:avLst/>
          </a:prstGeom>
        </p:spPr>
        <p:txBody>
          <a:bodyPr vert="horz" lIns="38396" tIns="19198" rIns="38396" bIns="19198" anchor="ctr"/>
          <a:lstStyle>
            <a:lvl1pPr marL="0" indent="0" algn="ctr" defTabSz="457120" rtl="0" eaLnBrk="1" latinLnBrk="0" hangingPunct="1">
              <a:spcBef>
                <a:spcPct val="20000"/>
              </a:spcBef>
              <a:buFont typeface="Arial"/>
              <a:buNone/>
              <a:defRPr lang="en-US" sz="1800" b="0" i="0" kern="1200" cap="all" baseline="0" dirty="0">
                <a:solidFill>
                  <a:schemeClr val="tx1"/>
                </a:solidFill>
                <a:latin typeface="Arial"/>
                <a:ea typeface="+mn-ea"/>
                <a:cs typeface="Arial"/>
              </a:defRPr>
            </a:lvl1pPr>
          </a:lstStyle>
          <a:p>
            <a:r>
              <a:rPr lang="en-US" dirty="0"/>
              <a:t>Click icon to add chart</a:t>
            </a:r>
          </a:p>
        </p:txBody>
      </p:sp>
      <p:sp>
        <p:nvSpPr>
          <p:cNvPr id="5"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6"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bg2">
                    <a:lumMod val="25000"/>
                  </a:schemeClr>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1404888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One-Third Text with Chart-Blu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8150"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Rectangle 2"/>
          <p:cNvSpPr/>
          <p:nvPr/>
        </p:nvSpPr>
        <p:spPr>
          <a:xfrm>
            <a:off x="0" y="0"/>
            <a:ext cx="3101624"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latin typeface="Arial"/>
              <a:cs typeface="Arial"/>
            </a:endParaRPr>
          </a:p>
        </p:txBody>
      </p:sp>
      <p:sp>
        <p:nvSpPr>
          <p:cNvPr id="7" name="Title 1"/>
          <p:cNvSpPr>
            <a:spLocks noGrp="1"/>
          </p:cNvSpPr>
          <p:nvPr>
            <p:ph type="title" hasCustomPrompt="1"/>
          </p:nvPr>
        </p:nvSpPr>
        <p:spPr>
          <a:xfrm>
            <a:off x="419046" y="304800"/>
            <a:ext cx="2441654" cy="1007619"/>
          </a:xfrm>
          <a:prstGeom prst="rect">
            <a:avLst/>
          </a:prstGeom>
        </p:spPr>
        <p:txBody>
          <a:bodyPr vert="horz" lIns="0" tIns="0" rIns="0" bIns="0" anchor="b"/>
          <a:lstStyle>
            <a:lvl1pPr marL="0" algn="l" defTabSz="457120" rtl="0" eaLnBrk="1" latinLnBrk="0" hangingPunct="1">
              <a:defRPr lang="en-US" sz="2500" kern="1200" baseline="0" dirty="0">
                <a:solidFill>
                  <a:schemeClr val="bg1"/>
                </a:solidFill>
                <a:latin typeface="Arial"/>
                <a:ea typeface="+mn-ea"/>
                <a:cs typeface="Arial"/>
              </a:defRPr>
            </a:lvl1pPr>
          </a:lstStyle>
          <a:p>
            <a:r>
              <a:rPr lang="en-US" dirty="0"/>
              <a:t>Short heading</a:t>
            </a:r>
          </a:p>
        </p:txBody>
      </p:sp>
      <p:pic>
        <p:nvPicPr>
          <p:cNvPr id="8" name="Picture 7" descr="Blue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a:off x="1790006" y="4226413"/>
            <a:ext cx="1311618" cy="2631586"/>
          </a:xfrm>
          <a:prstGeom prst="rect">
            <a:avLst/>
          </a:prstGeom>
        </p:spPr>
      </p:pic>
      <p:sp>
        <p:nvSpPr>
          <p:cNvPr id="9" name="Content Placeholder 8"/>
          <p:cNvSpPr>
            <a:spLocks noGrp="1"/>
          </p:cNvSpPr>
          <p:nvPr>
            <p:ph sz="quarter" idx="10"/>
          </p:nvPr>
        </p:nvSpPr>
        <p:spPr>
          <a:xfrm>
            <a:off x="428569" y="1946275"/>
            <a:ext cx="2432130" cy="4289425"/>
          </a:xfrm>
          <a:prstGeom prst="rect">
            <a:avLst/>
          </a:prstGeom>
        </p:spPr>
        <p:txBody>
          <a:bodyPr vert="horz" lIns="0" tIns="0" rIns="0" bIns="0"/>
          <a:lstStyle>
            <a:lvl1pPr marL="0" indent="0">
              <a:spcBef>
                <a:spcPts val="0"/>
              </a:spcBef>
              <a:spcAft>
                <a:spcPts val="756"/>
              </a:spcAft>
              <a:buFontTx/>
              <a:buNone/>
              <a:defRPr lang="en-US" sz="1800" kern="1200" dirty="0" smtClean="0">
                <a:solidFill>
                  <a:srgbClr val="FFFFFF"/>
                </a:solidFill>
                <a:latin typeface="Arial"/>
                <a:ea typeface="+mn-ea"/>
                <a:cs typeface="Arial"/>
              </a:defRPr>
            </a:lvl1pPr>
            <a:lvl2pPr marL="213309" indent="-213309">
              <a:spcBef>
                <a:spcPts val="0"/>
              </a:spcBef>
              <a:spcAft>
                <a:spcPts val="756"/>
              </a:spcAft>
              <a:buFont typeface="Arial"/>
              <a:buChar char="•"/>
              <a:defRPr sz="1700" b="0" i="0">
                <a:solidFill>
                  <a:srgbClr val="FFFFFF"/>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0" name="Chart Placeholder 10"/>
          <p:cNvSpPr>
            <a:spLocks noGrp="1"/>
          </p:cNvSpPr>
          <p:nvPr>
            <p:ph type="chart" sz="quarter" idx="12"/>
          </p:nvPr>
        </p:nvSpPr>
        <p:spPr>
          <a:xfrm>
            <a:off x="3399982" y="0"/>
            <a:ext cx="5476162" cy="6858000"/>
          </a:xfrm>
          <a:prstGeom prst="rect">
            <a:avLst/>
          </a:prstGeom>
        </p:spPr>
        <p:txBody>
          <a:bodyPr vert="horz" lIns="38396" tIns="19198" rIns="38396" bIns="19198" anchor="ctr"/>
          <a:lstStyle>
            <a:lvl1pPr marL="0" indent="0" algn="ctr" defTabSz="457120" rtl="0" eaLnBrk="1" latinLnBrk="0" hangingPunct="1">
              <a:spcBef>
                <a:spcPct val="20000"/>
              </a:spcBef>
              <a:buFont typeface="Arial"/>
              <a:buNone/>
              <a:defRPr lang="en-US" sz="1800" b="0" i="0" kern="1200" cap="all" baseline="0" dirty="0">
                <a:solidFill>
                  <a:schemeClr val="tx1"/>
                </a:solidFill>
                <a:latin typeface="Arial"/>
                <a:ea typeface="+mn-ea"/>
                <a:cs typeface="Arial"/>
              </a:defRPr>
            </a:lvl1pPr>
          </a:lstStyle>
          <a:p>
            <a:r>
              <a:rPr lang="en-US"/>
              <a:t>Click icon to add chart</a:t>
            </a:r>
            <a:endParaRPr lang="en-US" dirty="0"/>
          </a:p>
        </p:txBody>
      </p:sp>
    </p:spTree>
    <p:extLst>
      <p:ext uri="{BB962C8B-B14F-4D97-AF65-F5344CB8AC3E}">
        <p14:creationId xmlns:p14="http://schemas.microsoft.com/office/powerpoint/2010/main" val="373956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One-Third Text with Chart-Re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9174"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Rectangle 2"/>
          <p:cNvSpPr/>
          <p:nvPr/>
        </p:nvSpPr>
        <p:spPr>
          <a:xfrm>
            <a:off x="0" y="0"/>
            <a:ext cx="3101624"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latin typeface="Arial"/>
              <a:cs typeface="Arial"/>
            </a:endParaRPr>
          </a:p>
        </p:txBody>
      </p:sp>
      <p:sp>
        <p:nvSpPr>
          <p:cNvPr id="7" name="Title 1"/>
          <p:cNvSpPr>
            <a:spLocks noGrp="1"/>
          </p:cNvSpPr>
          <p:nvPr>
            <p:ph type="title" hasCustomPrompt="1"/>
          </p:nvPr>
        </p:nvSpPr>
        <p:spPr>
          <a:xfrm>
            <a:off x="419046" y="304800"/>
            <a:ext cx="2441654" cy="1007619"/>
          </a:xfrm>
          <a:prstGeom prst="rect">
            <a:avLst/>
          </a:prstGeom>
        </p:spPr>
        <p:txBody>
          <a:bodyPr vert="horz" lIns="0" tIns="0" rIns="0" bIns="0" anchor="b"/>
          <a:lstStyle>
            <a:lvl1pPr marL="0" algn="l" defTabSz="457120" rtl="0" eaLnBrk="1" latinLnBrk="0" hangingPunct="1">
              <a:defRPr lang="en-US" sz="2500" kern="1200" baseline="0" dirty="0">
                <a:solidFill>
                  <a:schemeClr val="bg1"/>
                </a:solidFill>
                <a:latin typeface="Arial"/>
                <a:ea typeface="+mn-ea"/>
                <a:cs typeface="Arial"/>
              </a:defRPr>
            </a:lvl1pPr>
          </a:lstStyle>
          <a:p>
            <a:r>
              <a:rPr lang="en-US" dirty="0"/>
              <a:t>Short heading</a:t>
            </a:r>
          </a:p>
        </p:txBody>
      </p:sp>
      <p:sp>
        <p:nvSpPr>
          <p:cNvPr id="12" name="Chart Placeholder 10"/>
          <p:cNvSpPr>
            <a:spLocks noGrp="1"/>
          </p:cNvSpPr>
          <p:nvPr>
            <p:ph type="chart" sz="quarter" idx="12"/>
          </p:nvPr>
        </p:nvSpPr>
        <p:spPr>
          <a:xfrm>
            <a:off x="3399982" y="0"/>
            <a:ext cx="5476162" cy="6858000"/>
          </a:xfrm>
          <a:prstGeom prst="rect">
            <a:avLst/>
          </a:prstGeom>
        </p:spPr>
        <p:txBody>
          <a:bodyPr vert="horz" lIns="38396" tIns="19198" rIns="38396" bIns="19198" anchor="ctr"/>
          <a:lstStyle>
            <a:lvl1pPr marL="0" indent="0" algn="ctr" defTabSz="457120" rtl="0" eaLnBrk="1" latinLnBrk="0" hangingPunct="1">
              <a:spcBef>
                <a:spcPct val="20000"/>
              </a:spcBef>
              <a:buFont typeface="Arial"/>
              <a:buNone/>
              <a:defRPr lang="en-US" sz="1800" b="0" i="0" kern="1200" cap="all" baseline="0" dirty="0">
                <a:solidFill>
                  <a:schemeClr val="tx1"/>
                </a:solidFill>
                <a:latin typeface="Arial"/>
                <a:ea typeface="+mn-ea"/>
                <a:cs typeface="Arial"/>
              </a:defRPr>
            </a:lvl1pPr>
          </a:lstStyle>
          <a:p>
            <a:r>
              <a:rPr lang="en-US"/>
              <a:t>Click icon to add chart</a:t>
            </a:r>
            <a:endParaRPr lang="en-US" dirty="0"/>
          </a:p>
        </p:txBody>
      </p:sp>
      <p:pic>
        <p:nvPicPr>
          <p:cNvPr id="10" name="Picture 9" descr="Red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flipV="1">
            <a:off x="-2" y="5302777"/>
            <a:ext cx="2182045" cy="1555224"/>
          </a:xfrm>
          <a:prstGeom prst="rect">
            <a:avLst/>
          </a:prstGeom>
        </p:spPr>
      </p:pic>
      <p:sp>
        <p:nvSpPr>
          <p:cNvPr id="9" name="Content Placeholder 8"/>
          <p:cNvSpPr>
            <a:spLocks noGrp="1"/>
          </p:cNvSpPr>
          <p:nvPr>
            <p:ph sz="quarter" idx="10"/>
          </p:nvPr>
        </p:nvSpPr>
        <p:spPr>
          <a:xfrm>
            <a:off x="428569" y="1946275"/>
            <a:ext cx="2432130" cy="4289425"/>
          </a:xfrm>
          <a:prstGeom prst="rect">
            <a:avLst/>
          </a:prstGeom>
        </p:spPr>
        <p:txBody>
          <a:bodyPr vert="horz" lIns="0" tIns="0" rIns="0" bIns="0"/>
          <a:lstStyle>
            <a:lvl1pPr marL="0" indent="0">
              <a:spcBef>
                <a:spcPts val="0"/>
              </a:spcBef>
              <a:spcAft>
                <a:spcPts val="756"/>
              </a:spcAft>
              <a:buFontTx/>
              <a:buNone/>
              <a:defRPr lang="en-US" sz="1800" kern="1200" dirty="0" smtClean="0">
                <a:solidFill>
                  <a:srgbClr val="FFFFFF"/>
                </a:solidFill>
                <a:latin typeface="Arial"/>
                <a:ea typeface="+mn-ea"/>
                <a:cs typeface="Arial"/>
              </a:defRPr>
            </a:lvl1pPr>
            <a:lvl2pPr marL="213309" indent="-213309">
              <a:spcBef>
                <a:spcPts val="0"/>
              </a:spcBef>
              <a:spcAft>
                <a:spcPts val="756"/>
              </a:spcAft>
              <a:buFont typeface="Arial"/>
              <a:buChar char="•"/>
              <a:defRPr sz="1700" b="0" i="0">
                <a:solidFill>
                  <a:srgbClr val="FFFFFF"/>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48290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Big Statement-Re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5644954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653"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Rectangle 6"/>
          <p:cNvSpPr/>
          <p:nvPr/>
        </p:nvSpPr>
        <p:spPr>
          <a:xfrm>
            <a:off x="0" y="0"/>
            <a:ext cx="91440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p>
        </p:txBody>
      </p:sp>
      <p:pic>
        <p:nvPicPr>
          <p:cNvPr id="2" name="Picture 1" descr="Red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483424" y="0"/>
            <a:ext cx="3660576" cy="5627776"/>
          </a:xfrm>
          <a:prstGeom prst="rect">
            <a:avLst/>
          </a:prstGeom>
        </p:spPr>
      </p:pic>
      <p:pic>
        <p:nvPicPr>
          <p:cNvPr id="11" name="Picture 10" descr="RedChevron.png"/>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5400000">
            <a:off x="-446648" y="4209057"/>
            <a:ext cx="3095592" cy="2202298"/>
          </a:xfrm>
          <a:prstGeom prst="rect">
            <a:avLst/>
          </a:prstGeom>
        </p:spPr>
      </p:pic>
      <p:sp>
        <p:nvSpPr>
          <p:cNvPr id="10" name="Text Placeholder 12"/>
          <p:cNvSpPr>
            <a:spLocks noGrp="1"/>
          </p:cNvSpPr>
          <p:nvPr>
            <p:ph type="body" sz="quarter" idx="10" hasCustomPrompt="1"/>
          </p:nvPr>
        </p:nvSpPr>
        <p:spPr>
          <a:xfrm>
            <a:off x="560116" y="1943100"/>
            <a:ext cx="6249372" cy="2971800"/>
          </a:xfrm>
          <a:prstGeom prst="rect">
            <a:avLst/>
          </a:prstGeom>
        </p:spPr>
        <p:txBody>
          <a:bodyPr vert="horz" lIns="0" tIns="0" rIns="0" bIns="0" anchor="ctr"/>
          <a:lstStyle>
            <a:lvl1pPr marL="0" indent="0" algn="l" defTabSz="457120" rtl="0" eaLnBrk="1" latinLnBrk="0" hangingPunct="1">
              <a:buFontTx/>
              <a:buNone/>
              <a:defRPr lang="en-US" sz="4000" b="0" i="0" kern="1200" cap="none" baseline="0" dirty="0" smtClean="0">
                <a:solidFill>
                  <a:schemeClr val="bg1"/>
                </a:solidFill>
                <a:latin typeface="Arial"/>
                <a:ea typeface="+mn-ea"/>
                <a:cs typeface="Arial"/>
              </a:defRPr>
            </a:lvl1pPr>
          </a:lstStyle>
          <a:p>
            <a:pPr lvl="0"/>
            <a:r>
              <a:rPr lang="en-US" dirty="0"/>
              <a:t>Quote or big statement</a:t>
            </a:r>
          </a:p>
        </p:txBody>
      </p:sp>
    </p:spTree>
    <p:extLst>
      <p:ext uri="{BB962C8B-B14F-4D97-AF65-F5344CB8AC3E}">
        <p14:creationId xmlns:p14="http://schemas.microsoft.com/office/powerpoint/2010/main" val="7660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One-Third Text with Image Right-Blu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0198"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Rectangle 7"/>
          <p:cNvSpPr/>
          <p:nvPr/>
        </p:nvSpPr>
        <p:spPr>
          <a:xfrm>
            <a:off x="0" y="0"/>
            <a:ext cx="3101624"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latin typeface="Arial"/>
              <a:cs typeface="Arial"/>
            </a:endParaRPr>
          </a:p>
        </p:txBody>
      </p:sp>
      <p:sp>
        <p:nvSpPr>
          <p:cNvPr id="10" name="Title 1"/>
          <p:cNvSpPr>
            <a:spLocks noGrp="1"/>
          </p:cNvSpPr>
          <p:nvPr>
            <p:ph type="title" hasCustomPrompt="1"/>
          </p:nvPr>
        </p:nvSpPr>
        <p:spPr>
          <a:xfrm>
            <a:off x="419046" y="304800"/>
            <a:ext cx="2441654" cy="1007619"/>
          </a:xfrm>
          <a:prstGeom prst="rect">
            <a:avLst/>
          </a:prstGeom>
        </p:spPr>
        <p:txBody>
          <a:bodyPr vert="horz" lIns="0" tIns="0" rIns="0" bIns="0" anchor="b"/>
          <a:lstStyle>
            <a:lvl1pPr marL="0" algn="l" defTabSz="457120" rtl="0" eaLnBrk="1" latinLnBrk="0" hangingPunct="1">
              <a:defRPr lang="en-US" sz="2500" kern="1200" baseline="0" dirty="0">
                <a:solidFill>
                  <a:schemeClr val="bg1"/>
                </a:solidFill>
                <a:latin typeface="Arial"/>
                <a:ea typeface="+mn-ea"/>
                <a:cs typeface="Arial"/>
              </a:defRPr>
            </a:lvl1pPr>
          </a:lstStyle>
          <a:p>
            <a:r>
              <a:rPr lang="en-US" dirty="0"/>
              <a:t>Short heading</a:t>
            </a:r>
          </a:p>
        </p:txBody>
      </p:sp>
      <p:pic>
        <p:nvPicPr>
          <p:cNvPr id="12" name="Picture 11" descr="Blue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a:off x="1790006" y="4226413"/>
            <a:ext cx="1311618" cy="2631586"/>
          </a:xfrm>
          <a:prstGeom prst="rect">
            <a:avLst/>
          </a:prstGeom>
        </p:spPr>
      </p:pic>
      <p:sp>
        <p:nvSpPr>
          <p:cNvPr id="13" name="Content Placeholder 8"/>
          <p:cNvSpPr>
            <a:spLocks noGrp="1"/>
          </p:cNvSpPr>
          <p:nvPr>
            <p:ph sz="quarter" idx="10"/>
          </p:nvPr>
        </p:nvSpPr>
        <p:spPr>
          <a:xfrm>
            <a:off x="428569" y="1946275"/>
            <a:ext cx="2432130" cy="4289425"/>
          </a:xfrm>
          <a:prstGeom prst="rect">
            <a:avLst/>
          </a:prstGeom>
        </p:spPr>
        <p:txBody>
          <a:bodyPr vert="horz" lIns="0" tIns="0" rIns="0" bIns="0"/>
          <a:lstStyle>
            <a:lvl1pPr marL="0" indent="0">
              <a:spcBef>
                <a:spcPts val="0"/>
              </a:spcBef>
              <a:spcAft>
                <a:spcPts val="756"/>
              </a:spcAft>
              <a:buFontTx/>
              <a:buNone/>
              <a:defRPr lang="en-US" sz="1800" kern="1200" dirty="0" smtClean="0">
                <a:solidFill>
                  <a:srgbClr val="FFFFFF"/>
                </a:solidFill>
                <a:latin typeface="Arial"/>
                <a:ea typeface="+mn-ea"/>
                <a:cs typeface="Arial"/>
              </a:defRPr>
            </a:lvl1pPr>
            <a:lvl2pPr marL="213309" indent="-213309">
              <a:spcBef>
                <a:spcPts val="0"/>
              </a:spcBef>
              <a:spcAft>
                <a:spcPts val="756"/>
              </a:spcAft>
              <a:buFont typeface="Arial"/>
              <a:buChar char="•"/>
              <a:defRPr sz="1700" b="0" i="0">
                <a:solidFill>
                  <a:srgbClr val="FFFFFF"/>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4" name="Picture Placeholder 2"/>
          <p:cNvSpPr>
            <a:spLocks noGrp="1"/>
          </p:cNvSpPr>
          <p:nvPr>
            <p:ph type="pic" sz="quarter" idx="11" hasCustomPrompt="1"/>
          </p:nvPr>
        </p:nvSpPr>
        <p:spPr>
          <a:xfrm>
            <a:off x="3214164" y="0"/>
            <a:ext cx="5929836" cy="6858000"/>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Tree>
    <p:extLst>
      <p:ext uri="{BB962C8B-B14F-4D97-AF65-F5344CB8AC3E}">
        <p14:creationId xmlns:p14="http://schemas.microsoft.com/office/powerpoint/2010/main" val="371555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wo-Third Image Right-Re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22"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Picture Placeholder 2"/>
          <p:cNvSpPr>
            <a:spLocks noGrp="1"/>
          </p:cNvSpPr>
          <p:nvPr>
            <p:ph type="pic" sz="quarter" idx="11" hasCustomPrompt="1"/>
          </p:nvPr>
        </p:nvSpPr>
        <p:spPr>
          <a:xfrm>
            <a:off x="3214164" y="0"/>
            <a:ext cx="5929836" cy="6858000"/>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8" name="Rectangle 7"/>
          <p:cNvSpPr/>
          <p:nvPr/>
        </p:nvSpPr>
        <p:spPr>
          <a:xfrm>
            <a:off x="0" y="0"/>
            <a:ext cx="3101624"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latin typeface="Arial"/>
              <a:cs typeface="Arial"/>
            </a:endParaRPr>
          </a:p>
        </p:txBody>
      </p:sp>
      <p:sp>
        <p:nvSpPr>
          <p:cNvPr id="11" name="Title 1"/>
          <p:cNvSpPr>
            <a:spLocks noGrp="1"/>
          </p:cNvSpPr>
          <p:nvPr>
            <p:ph type="title" hasCustomPrompt="1"/>
          </p:nvPr>
        </p:nvSpPr>
        <p:spPr>
          <a:xfrm>
            <a:off x="419046" y="304800"/>
            <a:ext cx="2441654" cy="1007619"/>
          </a:xfrm>
          <a:prstGeom prst="rect">
            <a:avLst/>
          </a:prstGeom>
        </p:spPr>
        <p:txBody>
          <a:bodyPr vert="horz" lIns="0" tIns="0" rIns="0" bIns="0" anchor="b"/>
          <a:lstStyle>
            <a:lvl1pPr marL="0" algn="l" defTabSz="457120" rtl="0" eaLnBrk="1" latinLnBrk="0" hangingPunct="1">
              <a:defRPr lang="en-US" sz="2500" kern="1200" baseline="0" dirty="0">
                <a:solidFill>
                  <a:schemeClr val="bg1"/>
                </a:solidFill>
                <a:latin typeface="Arial"/>
                <a:ea typeface="+mn-ea"/>
                <a:cs typeface="Arial"/>
              </a:defRPr>
            </a:lvl1pPr>
          </a:lstStyle>
          <a:p>
            <a:r>
              <a:rPr lang="en-US" dirty="0"/>
              <a:t>Short heading</a:t>
            </a:r>
          </a:p>
        </p:txBody>
      </p:sp>
      <p:pic>
        <p:nvPicPr>
          <p:cNvPr id="13" name="Picture 12" descr="Red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flipV="1">
            <a:off x="-2" y="5302777"/>
            <a:ext cx="2182045" cy="1555224"/>
          </a:xfrm>
          <a:prstGeom prst="rect">
            <a:avLst/>
          </a:prstGeom>
        </p:spPr>
      </p:pic>
      <p:sp>
        <p:nvSpPr>
          <p:cNvPr id="12" name="Content Placeholder 8"/>
          <p:cNvSpPr>
            <a:spLocks noGrp="1"/>
          </p:cNvSpPr>
          <p:nvPr>
            <p:ph sz="quarter" idx="10"/>
          </p:nvPr>
        </p:nvSpPr>
        <p:spPr>
          <a:xfrm>
            <a:off x="428569" y="1946275"/>
            <a:ext cx="2432130" cy="4289425"/>
          </a:xfrm>
          <a:prstGeom prst="rect">
            <a:avLst/>
          </a:prstGeom>
        </p:spPr>
        <p:txBody>
          <a:bodyPr vert="horz" lIns="0" tIns="0" rIns="0" bIns="0"/>
          <a:lstStyle>
            <a:lvl1pPr marL="0" indent="0">
              <a:spcBef>
                <a:spcPts val="0"/>
              </a:spcBef>
              <a:spcAft>
                <a:spcPts val="756"/>
              </a:spcAft>
              <a:buFontTx/>
              <a:buNone/>
              <a:defRPr lang="en-US" sz="1800" kern="1200" dirty="0" smtClean="0">
                <a:solidFill>
                  <a:srgbClr val="FFFFFF"/>
                </a:solidFill>
                <a:latin typeface="Arial"/>
                <a:ea typeface="+mn-ea"/>
                <a:cs typeface="Arial"/>
              </a:defRPr>
            </a:lvl1pPr>
            <a:lvl2pPr marL="213309" indent="-213309">
              <a:spcBef>
                <a:spcPts val="0"/>
              </a:spcBef>
              <a:spcAft>
                <a:spcPts val="756"/>
              </a:spcAft>
              <a:buFont typeface="Arial"/>
              <a:buChar char="•"/>
              <a:defRPr sz="1700" b="0" i="0">
                <a:solidFill>
                  <a:srgbClr val="FFFFFF"/>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940275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Long Heading, Two-Third Image Right-Blu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2246"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Picture Placeholder 2"/>
          <p:cNvSpPr>
            <a:spLocks noGrp="1"/>
          </p:cNvSpPr>
          <p:nvPr>
            <p:ph type="pic" sz="quarter" idx="11" hasCustomPrompt="1"/>
          </p:nvPr>
        </p:nvSpPr>
        <p:spPr>
          <a:xfrm>
            <a:off x="3214164" y="2043757"/>
            <a:ext cx="5929836" cy="4814243"/>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7" name="Rectangle 6"/>
          <p:cNvSpPr/>
          <p:nvPr/>
        </p:nvSpPr>
        <p:spPr>
          <a:xfrm>
            <a:off x="0" y="2043757"/>
            <a:ext cx="3101624" cy="481424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latin typeface="Arial"/>
              <a:cs typeface="Arial"/>
            </a:endParaRPr>
          </a:p>
        </p:txBody>
      </p:sp>
      <p:pic>
        <p:nvPicPr>
          <p:cNvPr id="11" name="Picture 10" descr="Blue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a:off x="0" y="5302777"/>
            <a:ext cx="1626212" cy="1555224"/>
          </a:xfrm>
          <a:prstGeom prst="rect">
            <a:avLst/>
          </a:prstGeom>
        </p:spPr>
      </p:pic>
      <p:sp>
        <p:nvSpPr>
          <p:cNvPr id="9" name="Content Placeholder 8"/>
          <p:cNvSpPr>
            <a:spLocks noGrp="1"/>
          </p:cNvSpPr>
          <p:nvPr>
            <p:ph sz="quarter" idx="12"/>
          </p:nvPr>
        </p:nvSpPr>
        <p:spPr>
          <a:xfrm>
            <a:off x="428569" y="2519974"/>
            <a:ext cx="2432130" cy="3715726"/>
          </a:xfrm>
          <a:prstGeom prst="rect">
            <a:avLst/>
          </a:prstGeom>
        </p:spPr>
        <p:txBody>
          <a:bodyPr vert="horz" lIns="0" tIns="0" rIns="0" bIns="0"/>
          <a:lstStyle>
            <a:lvl1pPr marL="0" indent="0">
              <a:spcBef>
                <a:spcPts val="0"/>
              </a:spcBef>
              <a:spcAft>
                <a:spcPts val="756"/>
              </a:spcAft>
              <a:buFontTx/>
              <a:buNone/>
              <a:defRPr lang="en-US" sz="1800" kern="1200" dirty="0" smtClean="0">
                <a:solidFill>
                  <a:srgbClr val="FFFFFF"/>
                </a:solidFill>
                <a:latin typeface="Arial"/>
                <a:ea typeface="+mn-ea"/>
                <a:cs typeface="Arial"/>
              </a:defRPr>
            </a:lvl1pPr>
            <a:lvl2pPr marL="213309" indent="-213309">
              <a:spcBef>
                <a:spcPts val="0"/>
              </a:spcBef>
              <a:spcAft>
                <a:spcPts val="756"/>
              </a:spcAft>
              <a:buFont typeface="Arial"/>
              <a:buChar char="•"/>
              <a:defRPr sz="1700" b="0" i="0">
                <a:solidFill>
                  <a:srgbClr val="FFFFFF"/>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8"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10"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727249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Long Heading, Two-Third Image Right-Re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3270"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Picture Placeholder 2"/>
          <p:cNvSpPr>
            <a:spLocks noGrp="1"/>
          </p:cNvSpPr>
          <p:nvPr>
            <p:ph type="pic" sz="quarter" idx="11" hasCustomPrompt="1"/>
          </p:nvPr>
        </p:nvSpPr>
        <p:spPr>
          <a:xfrm>
            <a:off x="3214164" y="2043757"/>
            <a:ext cx="5929836" cy="4814243"/>
          </a:xfrm>
          <a:prstGeom prst="rect">
            <a:avLst/>
          </a:prstGeom>
        </p:spPr>
        <p:txBody>
          <a:bodyPr vert="horz" lIns="38396" tIns="19198" rIns="38396" bIns="19198" anchor="ctr"/>
          <a:lstStyle>
            <a:lvl1pPr marL="0" indent="0" algn="ctr">
              <a:buNone/>
              <a:defRPr sz="1800" b="0" i="0" baseline="0">
                <a:latin typeface="Arial"/>
                <a:cs typeface="Arial"/>
              </a:defRPr>
            </a:lvl1pPr>
          </a:lstStyle>
          <a:p>
            <a:r>
              <a:rPr lang="en-US" dirty="0"/>
              <a:t>IMAGE</a:t>
            </a:r>
          </a:p>
        </p:txBody>
      </p:sp>
      <p:sp>
        <p:nvSpPr>
          <p:cNvPr id="7" name="Rectangle 6"/>
          <p:cNvSpPr/>
          <p:nvPr/>
        </p:nvSpPr>
        <p:spPr>
          <a:xfrm>
            <a:off x="0" y="2043757"/>
            <a:ext cx="3101624" cy="481424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latin typeface="Arial"/>
              <a:cs typeface="Arial"/>
            </a:endParaRPr>
          </a:p>
        </p:txBody>
      </p:sp>
      <p:pic>
        <p:nvPicPr>
          <p:cNvPr id="10" name="Picture 9" descr="RedChevron.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5400000" flipV="1">
            <a:off x="1063605" y="4819981"/>
            <a:ext cx="2909773" cy="1166266"/>
          </a:xfrm>
          <a:prstGeom prst="rect">
            <a:avLst/>
          </a:prstGeom>
        </p:spPr>
      </p:pic>
      <p:sp>
        <p:nvSpPr>
          <p:cNvPr id="9" name="Content Placeholder 8"/>
          <p:cNvSpPr>
            <a:spLocks noGrp="1"/>
          </p:cNvSpPr>
          <p:nvPr>
            <p:ph sz="quarter" idx="12"/>
          </p:nvPr>
        </p:nvSpPr>
        <p:spPr>
          <a:xfrm>
            <a:off x="428569" y="2519974"/>
            <a:ext cx="2432130" cy="3715726"/>
          </a:xfrm>
          <a:prstGeom prst="rect">
            <a:avLst/>
          </a:prstGeom>
        </p:spPr>
        <p:txBody>
          <a:bodyPr vert="horz" lIns="0" tIns="0" rIns="0" bIns="0"/>
          <a:lstStyle>
            <a:lvl1pPr marL="0" indent="0">
              <a:spcBef>
                <a:spcPts val="0"/>
              </a:spcBef>
              <a:spcAft>
                <a:spcPts val="756"/>
              </a:spcAft>
              <a:buFontTx/>
              <a:buNone/>
              <a:defRPr lang="en-US" sz="1800" kern="1200" dirty="0" smtClean="0">
                <a:solidFill>
                  <a:srgbClr val="FFFFFF"/>
                </a:solidFill>
                <a:latin typeface="Arial"/>
                <a:ea typeface="+mn-ea"/>
                <a:cs typeface="Arial"/>
              </a:defRPr>
            </a:lvl1pPr>
            <a:lvl2pPr marL="213309" indent="-213309">
              <a:spcBef>
                <a:spcPts val="0"/>
              </a:spcBef>
              <a:spcAft>
                <a:spcPts val="756"/>
              </a:spcAft>
              <a:buFont typeface="Arial"/>
              <a:buChar char="•"/>
              <a:defRPr sz="1700" b="0" i="0">
                <a:solidFill>
                  <a:srgbClr val="FFFFFF"/>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8"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11"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3726751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wo Column with Image-Blu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4294"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7" name="Content Placeholder 8"/>
          <p:cNvSpPr>
            <a:spLocks noGrp="1"/>
          </p:cNvSpPr>
          <p:nvPr>
            <p:ph sz="quarter" idx="14"/>
          </p:nvPr>
        </p:nvSpPr>
        <p:spPr>
          <a:xfrm>
            <a:off x="429164" y="4286018"/>
            <a:ext cx="4032434" cy="1949682"/>
          </a:xfrm>
          <a:prstGeom prst="rect">
            <a:avLst/>
          </a:prstGeom>
        </p:spPr>
        <p:txBody>
          <a:bodyPr vert="horz" lIns="0" tIns="0" rIns="0" bIns="0"/>
          <a:lstStyle>
            <a:lvl1pPr marL="0" indent="0">
              <a:spcBef>
                <a:spcPts val="0"/>
              </a:spcBef>
              <a:spcAft>
                <a:spcPts val="756"/>
              </a:spcAft>
              <a:buFontTx/>
              <a:buNone/>
              <a:defRPr lang="en-US" sz="13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3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1" name="Picture Placeholder 2"/>
          <p:cNvSpPr>
            <a:spLocks noGrp="1"/>
          </p:cNvSpPr>
          <p:nvPr>
            <p:ph type="pic" sz="quarter" idx="11" hasCustomPrompt="1"/>
          </p:nvPr>
        </p:nvSpPr>
        <p:spPr>
          <a:xfrm>
            <a:off x="-18600" y="2043757"/>
            <a:ext cx="4501755" cy="1385244"/>
          </a:xfrm>
          <a:prstGeom prst="rect">
            <a:avLst/>
          </a:prstGeom>
        </p:spPr>
        <p:txBody>
          <a:bodyPr vert="horz" lIns="38396" tIns="19198" rIns="38396" bIns="19198" anchor="ctr"/>
          <a:lstStyle>
            <a:lvl1pPr marL="0" indent="0" algn="ctr">
              <a:buNone/>
              <a:defRPr sz="1800" b="0" i="0" baseline="0">
                <a:solidFill>
                  <a:srgbClr val="3D3935"/>
                </a:solidFill>
                <a:latin typeface="Arial"/>
                <a:cs typeface="Arial"/>
              </a:defRPr>
            </a:lvl1pPr>
          </a:lstStyle>
          <a:p>
            <a:r>
              <a:rPr lang="en-US" dirty="0"/>
              <a:t>IMAGE</a:t>
            </a:r>
          </a:p>
        </p:txBody>
      </p:sp>
      <p:sp>
        <p:nvSpPr>
          <p:cNvPr id="14" name="Picture Placeholder 2"/>
          <p:cNvSpPr>
            <a:spLocks noGrp="1"/>
          </p:cNvSpPr>
          <p:nvPr>
            <p:ph type="pic" sz="quarter" idx="12" hasCustomPrompt="1"/>
          </p:nvPr>
        </p:nvSpPr>
        <p:spPr>
          <a:xfrm>
            <a:off x="4657714" y="2043757"/>
            <a:ext cx="4473184" cy="1385244"/>
          </a:xfrm>
          <a:prstGeom prst="rect">
            <a:avLst/>
          </a:prstGeom>
        </p:spPr>
        <p:txBody>
          <a:bodyPr vert="horz" lIns="38396" tIns="19198" rIns="38396" bIns="19198" anchor="ctr"/>
          <a:lstStyle>
            <a:lvl1pPr marL="0" indent="0" algn="ctr">
              <a:buNone/>
              <a:defRPr sz="1800" b="0" i="0" baseline="0">
                <a:solidFill>
                  <a:srgbClr val="3D3935"/>
                </a:solidFill>
                <a:latin typeface="Arial"/>
                <a:cs typeface="Arial"/>
              </a:defRPr>
            </a:lvl1pPr>
          </a:lstStyle>
          <a:p>
            <a:r>
              <a:rPr lang="en-US" dirty="0"/>
              <a:t>IMAGE</a:t>
            </a:r>
          </a:p>
        </p:txBody>
      </p:sp>
      <p:sp>
        <p:nvSpPr>
          <p:cNvPr id="4" name="Rectangle 3"/>
          <p:cNvSpPr/>
          <p:nvPr/>
        </p:nvSpPr>
        <p:spPr>
          <a:xfrm>
            <a:off x="1" y="3548607"/>
            <a:ext cx="4483154" cy="5486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latin typeface="Arial"/>
              <a:cs typeface="Arial"/>
            </a:endParaRPr>
          </a:p>
        </p:txBody>
      </p:sp>
      <p:sp>
        <p:nvSpPr>
          <p:cNvPr id="9" name="Rectangle 8"/>
          <p:cNvSpPr/>
          <p:nvPr/>
        </p:nvSpPr>
        <p:spPr>
          <a:xfrm>
            <a:off x="4657714" y="3548607"/>
            <a:ext cx="4475862" cy="5486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latin typeface="Arial"/>
              <a:cs typeface="Arial"/>
            </a:endParaRPr>
          </a:p>
        </p:txBody>
      </p:sp>
      <p:sp>
        <p:nvSpPr>
          <p:cNvPr id="16" name="Content Placeholder 8"/>
          <p:cNvSpPr>
            <a:spLocks noGrp="1"/>
          </p:cNvSpPr>
          <p:nvPr>
            <p:ph sz="quarter" idx="13"/>
          </p:nvPr>
        </p:nvSpPr>
        <p:spPr>
          <a:xfrm>
            <a:off x="4657714" y="4286018"/>
            <a:ext cx="4032434" cy="1949682"/>
          </a:xfrm>
          <a:prstGeom prst="rect">
            <a:avLst/>
          </a:prstGeom>
        </p:spPr>
        <p:txBody>
          <a:bodyPr vert="horz" lIns="0" tIns="0" rIns="0" bIns="0"/>
          <a:lstStyle>
            <a:lvl1pPr marL="0" indent="0">
              <a:spcBef>
                <a:spcPts val="0"/>
              </a:spcBef>
              <a:spcAft>
                <a:spcPts val="756"/>
              </a:spcAft>
              <a:buFontTx/>
              <a:buNone/>
              <a:defRPr lang="en-US" sz="13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3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9" name="Content Placeholder 8"/>
          <p:cNvSpPr>
            <a:spLocks noGrp="1"/>
          </p:cNvSpPr>
          <p:nvPr>
            <p:ph sz="quarter" idx="15" hasCustomPrompt="1"/>
          </p:nvPr>
        </p:nvSpPr>
        <p:spPr>
          <a:xfrm>
            <a:off x="429164" y="3635257"/>
            <a:ext cx="3841508" cy="352383"/>
          </a:xfrm>
          <a:prstGeom prst="rect">
            <a:avLst/>
          </a:prstGeom>
        </p:spPr>
        <p:txBody>
          <a:bodyPr vert="horz" lIns="0" tIns="0" rIns="0" bIns="0"/>
          <a:lstStyle>
            <a:lvl1pPr marL="0" indent="0" algn="l" defTabSz="457120" rtl="0" eaLnBrk="1" latinLnBrk="0" hangingPunct="1">
              <a:spcBef>
                <a:spcPct val="0"/>
              </a:spcBef>
              <a:spcAft>
                <a:spcPts val="756"/>
              </a:spcAft>
              <a:buFontTx/>
              <a:buNone/>
              <a:defRPr lang="en-US" sz="2000" kern="1200" dirty="0" smtClean="0">
                <a:solidFill>
                  <a:schemeClr val="bg1"/>
                </a:solidFill>
                <a:latin typeface="Arial"/>
                <a:ea typeface="+mn-ea"/>
                <a:cs typeface="Arial"/>
              </a:defRPr>
            </a:lvl1pPr>
            <a:lvl2pPr marL="0" indent="0" algn="l" defTabSz="457120" rtl="0" eaLnBrk="1" latinLnBrk="0" hangingPunct="1">
              <a:spcBef>
                <a:spcPct val="0"/>
              </a:spcBef>
              <a:spcAft>
                <a:spcPts val="756"/>
              </a:spcAft>
              <a:buFont typeface="Arial"/>
              <a:buNone/>
              <a:defRPr lang="en-US" sz="2000" kern="1200" dirty="0" smtClean="0">
                <a:solidFill>
                  <a:schemeClr val="tx1"/>
                </a:solidFill>
                <a:latin typeface="Avenir LT Std 65 Medium"/>
                <a:ea typeface="+mn-ea"/>
                <a:cs typeface="Avenir LT Std 65 Medium"/>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dirty="0"/>
              <a:t>Header</a:t>
            </a:r>
          </a:p>
        </p:txBody>
      </p:sp>
      <p:sp>
        <p:nvSpPr>
          <p:cNvPr id="20" name="Content Placeholder 8"/>
          <p:cNvSpPr>
            <a:spLocks noGrp="1"/>
          </p:cNvSpPr>
          <p:nvPr>
            <p:ph sz="quarter" idx="16" hasCustomPrompt="1"/>
          </p:nvPr>
        </p:nvSpPr>
        <p:spPr>
          <a:xfrm>
            <a:off x="4771999" y="3635257"/>
            <a:ext cx="3918149" cy="352383"/>
          </a:xfrm>
          <a:prstGeom prst="rect">
            <a:avLst/>
          </a:prstGeom>
        </p:spPr>
        <p:txBody>
          <a:bodyPr vert="horz" lIns="0" tIns="0" rIns="0" bIns="0"/>
          <a:lstStyle>
            <a:lvl1pPr marL="0" indent="0" algn="l" defTabSz="457120" rtl="0" eaLnBrk="1" latinLnBrk="0" hangingPunct="1">
              <a:spcBef>
                <a:spcPct val="0"/>
              </a:spcBef>
              <a:spcAft>
                <a:spcPts val="756"/>
              </a:spcAft>
              <a:buFontTx/>
              <a:buNone/>
              <a:defRPr lang="en-US" sz="2000" kern="1200" dirty="0" smtClean="0">
                <a:solidFill>
                  <a:schemeClr val="bg1"/>
                </a:solidFill>
                <a:latin typeface="Arial"/>
                <a:ea typeface="+mn-ea"/>
                <a:cs typeface="Arial"/>
              </a:defRPr>
            </a:lvl1pPr>
            <a:lvl2pPr marL="0" indent="0" algn="l" defTabSz="457120" rtl="0" eaLnBrk="1" latinLnBrk="0" hangingPunct="1">
              <a:spcBef>
                <a:spcPct val="0"/>
              </a:spcBef>
              <a:spcAft>
                <a:spcPts val="756"/>
              </a:spcAft>
              <a:buFont typeface="Arial"/>
              <a:buNone/>
              <a:defRPr lang="en-US" sz="2000" kern="1200" dirty="0" smtClean="0">
                <a:solidFill>
                  <a:schemeClr val="tx1"/>
                </a:solidFill>
                <a:latin typeface="Avenir LT Std 65 Medium"/>
                <a:ea typeface="+mn-ea"/>
                <a:cs typeface="Avenir LT Std 65 Medium"/>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dirty="0"/>
              <a:t>Header</a:t>
            </a:r>
          </a:p>
        </p:txBody>
      </p:sp>
      <p:sp>
        <p:nvSpPr>
          <p:cNvPr id="21"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22"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188405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wo Column with Image-Re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318"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7" name="Content Placeholder 8"/>
          <p:cNvSpPr>
            <a:spLocks noGrp="1"/>
          </p:cNvSpPr>
          <p:nvPr>
            <p:ph sz="quarter" idx="14"/>
          </p:nvPr>
        </p:nvSpPr>
        <p:spPr>
          <a:xfrm>
            <a:off x="429164" y="4286018"/>
            <a:ext cx="4032434" cy="1949682"/>
          </a:xfrm>
          <a:prstGeom prst="rect">
            <a:avLst/>
          </a:prstGeom>
        </p:spPr>
        <p:txBody>
          <a:bodyPr vert="horz" lIns="0" tIns="0" rIns="0" bIns="0"/>
          <a:lstStyle>
            <a:lvl1pPr marL="0" indent="0">
              <a:spcBef>
                <a:spcPts val="0"/>
              </a:spcBef>
              <a:spcAft>
                <a:spcPts val="756"/>
              </a:spcAft>
              <a:buFontTx/>
              <a:buNone/>
              <a:defRPr lang="en-US" sz="13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3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1" name="Picture Placeholder 2"/>
          <p:cNvSpPr>
            <a:spLocks noGrp="1"/>
          </p:cNvSpPr>
          <p:nvPr>
            <p:ph type="pic" sz="quarter" idx="11" hasCustomPrompt="1"/>
          </p:nvPr>
        </p:nvSpPr>
        <p:spPr>
          <a:xfrm>
            <a:off x="-18600" y="2043757"/>
            <a:ext cx="4501755" cy="1385244"/>
          </a:xfrm>
          <a:prstGeom prst="rect">
            <a:avLst/>
          </a:prstGeom>
        </p:spPr>
        <p:txBody>
          <a:bodyPr vert="horz" lIns="38396" tIns="19198" rIns="38396" bIns="19198" anchor="ctr"/>
          <a:lstStyle>
            <a:lvl1pPr marL="0" indent="0" algn="ctr">
              <a:buNone/>
              <a:defRPr sz="1800" b="0" i="0" baseline="0">
                <a:solidFill>
                  <a:srgbClr val="3D3935"/>
                </a:solidFill>
                <a:latin typeface="Arial"/>
                <a:cs typeface="Arial"/>
              </a:defRPr>
            </a:lvl1pPr>
          </a:lstStyle>
          <a:p>
            <a:r>
              <a:rPr lang="en-US" dirty="0"/>
              <a:t>IMAGE</a:t>
            </a:r>
          </a:p>
        </p:txBody>
      </p:sp>
      <p:sp>
        <p:nvSpPr>
          <p:cNvPr id="14" name="Picture Placeholder 2"/>
          <p:cNvSpPr>
            <a:spLocks noGrp="1"/>
          </p:cNvSpPr>
          <p:nvPr>
            <p:ph type="pic" sz="quarter" idx="12" hasCustomPrompt="1"/>
          </p:nvPr>
        </p:nvSpPr>
        <p:spPr>
          <a:xfrm>
            <a:off x="4657714" y="2043757"/>
            <a:ext cx="4473184" cy="1385244"/>
          </a:xfrm>
          <a:prstGeom prst="rect">
            <a:avLst/>
          </a:prstGeom>
        </p:spPr>
        <p:txBody>
          <a:bodyPr vert="horz" lIns="38396" tIns="19198" rIns="38396" bIns="19198" anchor="ctr"/>
          <a:lstStyle>
            <a:lvl1pPr marL="0" indent="0" algn="ctr">
              <a:buNone/>
              <a:defRPr sz="1800" b="0" i="0" baseline="0">
                <a:solidFill>
                  <a:srgbClr val="3D3935"/>
                </a:solidFill>
                <a:latin typeface="Arial"/>
                <a:cs typeface="Arial"/>
              </a:defRPr>
            </a:lvl1pPr>
          </a:lstStyle>
          <a:p>
            <a:r>
              <a:rPr lang="en-US" dirty="0"/>
              <a:t>IMAGE</a:t>
            </a:r>
          </a:p>
        </p:txBody>
      </p:sp>
      <p:sp>
        <p:nvSpPr>
          <p:cNvPr id="4" name="Rectangle 3"/>
          <p:cNvSpPr/>
          <p:nvPr/>
        </p:nvSpPr>
        <p:spPr>
          <a:xfrm>
            <a:off x="1" y="3548607"/>
            <a:ext cx="4483154" cy="5486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latin typeface="Arial"/>
              <a:cs typeface="Arial"/>
            </a:endParaRPr>
          </a:p>
        </p:txBody>
      </p:sp>
      <p:sp>
        <p:nvSpPr>
          <p:cNvPr id="9" name="Rectangle 8"/>
          <p:cNvSpPr/>
          <p:nvPr/>
        </p:nvSpPr>
        <p:spPr>
          <a:xfrm>
            <a:off x="4657714" y="3548607"/>
            <a:ext cx="4475862" cy="5486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latin typeface="Arial"/>
              <a:cs typeface="Arial"/>
            </a:endParaRPr>
          </a:p>
        </p:txBody>
      </p:sp>
      <p:sp>
        <p:nvSpPr>
          <p:cNvPr id="16" name="Content Placeholder 8"/>
          <p:cNvSpPr>
            <a:spLocks noGrp="1"/>
          </p:cNvSpPr>
          <p:nvPr>
            <p:ph sz="quarter" idx="13"/>
          </p:nvPr>
        </p:nvSpPr>
        <p:spPr>
          <a:xfrm>
            <a:off x="4657714" y="4286018"/>
            <a:ext cx="4032434" cy="1949682"/>
          </a:xfrm>
          <a:prstGeom prst="rect">
            <a:avLst/>
          </a:prstGeom>
        </p:spPr>
        <p:txBody>
          <a:bodyPr vert="horz" lIns="0" tIns="0" rIns="0" bIns="0"/>
          <a:lstStyle>
            <a:lvl1pPr marL="0" indent="0">
              <a:spcBef>
                <a:spcPts val="0"/>
              </a:spcBef>
              <a:spcAft>
                <a:spcPts val="756"/>
              </a:spcAft>
              <a:buFontTx/>
              <a:buNone/>
              <a:defRPr lang="en-US" sz="1300" kern="1200" dirty="0" smtClean="0">
                <a:solidFill>
                  <a:srgbClr val="3D3935"/>
                </a:solidFill>
                <a:latin typeface="Arial"/>
                <a:ea typeface="+mn-ea"/>
                <a:cs typeface="Arial"/>
              </a:defRPr>
            </a:lvl1pPr>
            <a:lvl2pPr marL="213309" indent="-213309">
              <a:spcBef>
                <a:spcPts val="0"/>
              </a:spcBef>
              <a:spcAft>
                <a:spcPts val="756"/>
              </a:spcAft>
              <a:buFont typeface="Arial"/>
              <a:buChar char="•"/>
              <a:defRPr sz="1300" b="0" i="0">
                <a:solidFill>
                  <a:srgbClr val="3D3935"/>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
        <p:nvSpPr>
          <p:cNvPr id="19" name="Content Placeholder 8"/>
          <p:cNvSpPr>
            <a:spLocks noGrp="1"/>
          </p:cNvSpPr>
          <p:nvPr>
            <p:ph sz="quarter" idx="15" hasCustomPrompt="1"/>
          </p:nvPr>
        </p:nvSpPr>
        <p:spPr>
          <a:xfrm>
            <a:off x="429164" y="3635257"/>
            <a:ext cx="3841508" cy="352383"/>
          </a:xfrm>
          <a:prstGeom prst="rect">
            <a:avLst/>
          </a:prstGeom>
        </p:spPr>
        <p:txBody>
          <a:bodyPr vert="horz" lIns="0" tIns="0" rIns="0" bIns="0"/>
          <a:lstStyle>
            <a:lvl1pPr marL="0" indent="0" algn="l" defTabSz="457120" rtl="0" eaLnBrk="1" latinLnBrk="0" hangingPunct="1">
              <a:spcBef>
                <a:spcPct val="0"/>
              </a:spcBef>
              <a:spcAft>
                <a:spcPts val="756"/>
              </a:spcAft>
              <a:buFontTx/>
              <a:buNone/>
              <a:defRPr lang="en-US" sz="2000" kern="1200" dirty="0" smtClean="0">
                <a:solidFill>
                  <a:schemeClr val="bg1"/>
                </a:solidFill>
                <a:latin typeface="Arial"/>
                <a:ea typeface="+mn-ea"/>
                <a:cs typeface="Arial"/>
              </a:defRPr>
            </a:lvl1pPr>
            <a:lvl2pPr marL="0" indent="0" algn="l" defTabSz="457120" rtl="0" eaLnBrk="1" latinLnBrk="0" hangingPunct="1">
              <a:spcBef>
                <a:spcPct val="0"/>
              </a:spcBef>
              <a:spcAft>
                <a:spcPts val="756"/>
              </a:spcAft>
              <a:buFont typeface="Arial"/>
              <a:buNone/>
              <a:defRPr lang="en-US" sz="2000" kern="1200" dirty="0" smtClean="0">
                <a:solidFill>
                  <a:schemeClr val="tx1"/>
                </a:solidFill>
                <a:latin typeface="Avenir LT Std 65 Medium"/>
                <a:ea typeface="+mn-ea"/>
                <a:cs typeface="Avenir LT Std 65 Medium"/>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dirty="0"/>
              <a:t>Header</a:t>
            </a:r>
          </a:p>
        </p:txBody>
      </p:sp>
      <p:sp>
        <p:nvSpPr>
          <p:cNvPr id="20" name="Content Placeholder 8"/>
          <p:cNvSpPr>
            <a:spLocks noGrp="1"/>
          </p:cNvSpPr>
          <p:nvPr>
            <p:ph sz="quarter" idx="16" hasCustomPrompt="1"/>
          </p:nvPr>
        </p:nvSpPr>
        <p:spPr>
          <a:xfrm>
            <a:off x="4771999" y="3635257"/>
            <a:ext cx="3918149" cy="352383"/>
          </a:xfrm>
          <a:prstGeom prst="rect">
            <a:avLst/>
          </a:prstGeom>
        </p:spPr>
        <p:txBody>
          <a:bodyPr vert="horz" lIns="0" tIns="0" rIns="0" bIns="0"/>
          <a:lstStyle>
            <a:lvl1pPr marL="0" indent="0" algn="l" defTabSz="457120" rtl="0" eaLnBrk="1" latinLnBrk="0" hangingPunct="1">
              <a:spcBef>
                <a:spcPct val="0"/>
              </a:spcBef>
              <a:spcAft>
                <a:spcPts val="756"/>
              </a:spcAft>
              <a:buFontTx/>
              <a:buNone/>
              <a:defRPr lang="en-US" sz="2000" kern="1200" dirty="0" smtClean="0">
                <a:solidFill>
                  <a:schemeClr val="bg1"/>
                </a:solidFill>
                <a:latin typeface="Arial"/>
                <a:ea typeface="+mn-ea"/>
                <a:cs typeface="Arial"/>
              </a:defRPr>
            </a:lvl1pPr>
            <a:lvl2pPr marL="0" indent="0" algn="l" defTabSz="457120" rtl="0" eaLnBrk="1" latinLnBrk="0" hangingPunct="1">
              <a:spcBef>
                <a:spcPct val="0"/>
              </a:spcBef>
              <a:spcAft>
                <a:spcPts val="756"/>
              </a:spcAft>
              <a:buFont typeface="Arial"/>
              <a:buNone/>
              <a:defRPr lang="en-US" sz="2000" kern="1200" dirty="0" smtClean="0">
                <a:solidFill>
                  <a:schemeClr val="tx1"/>
                </a:solidFill>
                <a:latin typeface="Avenir LT Std 65 Medium"/>
                <a:ea typeface="+mn-ea"/>
                <a:cs typeface="Avenir LT Std 65 Medium"/>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dirty="0"/>
              <a:t>Header</a:t>
            </a:r>
          </a:p>
        </p:txBody>
      </p:sp>
      <p:sp>
        <p:nvSpPr>
          <p:cNvPr id="15"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18"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2748738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049888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Heading Only">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
            </p:custDataLst>
            <p:extLst>
              <p:ext uri="{D42A27DB-BD31-4B8C-83A1-F6EECF244321}">
                <p14:modId xmlns:p14="http://schemas.microsoft.com/office/powerpoint/2010/main" val="276522710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678"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lumMod val="50000"/>
                  </a:schemeClr>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3275041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ading and Subtitl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95359517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702"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Text Placeholder 5"/>
          <p:cNvSpPr>
            <a:spLocks noGrp="1"/>
          </p:cNvSpPr>
          <p:nvPr>
            <p:ph type="body" sz="quarter" idx="10" hasCustomPrompt="1"/>
          </p:nvPr>
        </p:nvSpPr>
        <p:spPr>
          <a:xfrm>
            <a:off x="419641" y="1324769"/>
            <a:ext cx="7770675"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4" name="Title 1"/>
          <p:cNvSpPr>
            <a:spLocks noGrp="1"/>
          </p:cNvSpPr>
          <p:nvPr>
            <p:ph type="title" hasCustomPrompt="1"/>
          </p:nvPr>
        </p:nvSpPr>
        <p:spPr>
          <a:xfrm>
            <a:off x="419641" y="304800"/>
            <a:ext cx="7770674" cy="1007619"/>
          </a:xfrm>
          <a:prstGeom prst="rect">
            <a:avLst/>
          </a:prstGeom>
        </p:spPr>
        <p:txBody>
          <a:bodyPr vert="horz" lIns="0" tIns="0" rIns="0" bIns="0" anchor="b"/>
          <a:lstStyle>
            <a:lvl1pPr marL="0" algn="l" defTabSz="457120" rtl="0" eaLnBrk="1" latinLnBrk="0" hangingPunct="1">
              <a:defRPr lang="en-US" sz="2500" kern="1200" dirty="0">
                <a:solidFill>
                  <a:schemeClr val="accent2">
                    <a:lumMod val="50000"/>
                  </a:schemeClr>
                </a:solidFill>
                <a:latin typeface="Arial"/>
                <a:ea typeface="+mn-ea"/>
                <a:cs typeface="Arial"/>
              </a:defRPr>
            </a:lvl1pPr>
          </a:lstStyle>
          <a:p>
            <a:r>
              <a:rPr lang="en-US" dirty="0"/>
              <a:t>Heading</a:t>
            </a:r>
          </a:p>
        </p:txBody>
      </p:sp>
    </p:spTree>
    <p:extLst>
      <p:ext uri="{BB962C8B-B14F-4D97-AF65-F5344CB8AC3E}">
        <p14:creationId xmlns:p14="http://schemas.microsoft.com/office/powerpoint/2010/main" val="3844501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17199471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725"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1586929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Third Image Righ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90476457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749"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Picture Placeholder 2"/>
          <p:cNvSpPr>
            <a:spLocks noGrp="1"/>
          </p:cNvSpPr>
          <p:nvPr>
            <p:ph type="pic" sz="quarter" idx="11" hasCustomPrompt="1"/>
          </p:nvPr>
        </p:nvSpPr>
        <p:spPr>
          <a:xfrm>
            <a:off x="3214164" y="0"/>
            <a:ext cx="5929836" cy="6858000"/>
          </a:xfrm>
          <a:prstGeom prst="rect">
            <a:avLst/>
          </a:prstGeom>
        </p:spPr>
        <p:txBody>
          <a:bodyPr vert="horz" lIns="38396" tIns="19198" rIns="38396" bIns="19198" anchor="ctr"/>
          <a:lstStyle>
            <a:lvl1pPr marL="0" indent="0" algn="ctr">
              <a:buNone/>
              <a:defRPr sz="1800" b="0" i="0" baseline="0">
                <a:latin typeface="Avenir LT Std 45 Book"/>
                <a:cs typeface="Avenir LT Std 45 Book"/>
              </a:defRPr>
            </a:lvl1pPr>
          </a:lstStyle>
          <a:p>
            <a:r>
              <a:rPr lang="en-US" dirty="0"/>
              <a:t>IMAGE</a:t>
            </a:r>
          </a:p>
        </p:txBody>
      </p:sp>
      <p:sp>
        <p:nvSpPr>
          <p:cNvPr id="10" name="Title 1"/>
          <p:cNvSpPr>
            <a:spLocks noGrp="1"/>
          </p:cNvSpPr>
          <p:nvPr>
            <p:ph type="title" hasCustomPrompt="1"/>
          </p:nvPr>
        </p:nvSpPr>
        <p:spPr>
          <a:xfrm>
            <a:off x="419641" y="304800"/>
            <a:ext cx="2526676"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
        <p:nvSpPr>
          <p:cNvPr id="12" name="Text Placeholder 5"/>
          <p:cNvSpPr>
            <a:spLocks noGrp="1"/>
          </p:cNvSpPr>
          <p:nvPr>
            <p:ph type="body" sz="quarter" idx="10" hasCustomPrompt="1"/>
          </p:nvPr>
        </p:nvSpPr>
        <p:spPr>
          <a:xfrm>
            <a:off x="419641" y="1324769"/>
            <a:ext cx="2526676"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7" name="Content Placeholder 8"/>
          <p:cNvSpPr>
            <a:spLocks noGrp="1"/>
          </p:cNvSpPr>
          <p:nvPr>
            <p:ph sz="quarter" idx="12"/>
          </p:nvPr>
        </p:nvSpPr>
        <p:spPr>
          <a:xfrm>
            <a:off x="419641" y="2043759"/>
            <a:ext cx="2526676" cy="4191941"/>
          </a:xfrm>
          <a:prstGeom prst="rect">
            <a:avLst/>
          </a:prstGeom>
        </p:spPr>
        <p:txBody>
          <a:bodyPr vert="horz" lIns="0" tIns="0" rIns="0" bIns="0"/>
          <a:lstStyle>
            <a:lvl1pPr marL="0" indent="0">
              <a:spcBef>
                <a:spcPts val="0"/>
              </a:spcBef>
              <a:spcAft>
                <a:spcPts val="756"/>
              </a:spcAft>
              <a:buFontTx/>
              <a:buNone/>
              <a:defRPr lang="en-US" sz="1800" kern="1200" dirty="0" smtClean="0">
                <a:solidFill>
                  <a:schemeClr val="tx1"/>
                </a:solidFill>
                <a:latin typeface="Arial"/>
                <a:ea typeface="+mn-ea"/>
                <a:cs typeface="Arial"/>
              </a:defRPr>
            </a:lvl1pPr>
            <a:lvl2pPr marL="213309" indent="-213309">
              <a:spcBef>
                <a:spcPts val="0"/>
              </a:spcBef>
              <a:spcAft>
                <a:spcPts val="756"/>
              </a:spcAft>
              <a:buFont typeface="Arial"/>
              <a:buChar char="•"/>
              <a:defRPr sz="1700" b="0" i="0">
                <a:solidFill>
                  <a:schemeClr val="tx1"/>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795615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Third Image Lef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30791712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773"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Picture Placeholder 2"/>
          <p:cNvSpPr>
            <a:spLocks noGrp="1"/>
          </p:cNvSpPr>
          <p:nvPr>
            <p:ph type="pic" sz="quarter" idx="11" hasCustomPrompt="1"/>
          </p:nvPr>
        </p:nvSpPr>
        <p:spPr>
          <a:xfrm>
            <a:off x="0" y="0"/>
            <a:ext cx="5929836" cy="6858000"/>
          </a:xfrm>
          <a:prstGeom prst="rect">
            <a:avLst/>
          </a:prstGeom>
        </p:spPr>
        <p:txBody>
          <a:bodyPr vert="horz" lIns="38396" tIns="19198" rIns="38396" bIns="19198" anchor="ctr"/>
          <a:lstStyle>
            <a:lvl1pPr marL="0" indent="0" algn="ctr">
              <a:buNone/>
              <a:defRPr sz="1800" b="0" i="0" baseline="0">
                <a:latin typeface="Avenir LT Std 45 Book"/>
                <a:cs typeface="Avenir LT Std 45 Book"/>
              </a:defRPr>
            </a:lvl1pPr>
          </a:lstStyle>
          <a:p>
            <a:r>
              <a:rPr lang="en-US" dirty="0"/>
              <a:t>IMAGE</a:t>
            </a:r>
          </a:p>
        </p:txBody>
      </p:sp>
      <p:sp>
        <p:nvSpPr>
          <p:cNvPr id="6" name="Title 1"/>
          <p:cNvSpPr>
            <a:spLocks noGrp="1"/>
          </p:cNvSpPr>
          <p:nvPr>
            <p:ph type="title" hasCustomPrompt="1"/>
          </p:nvPr>
        </p:nvSpPr>
        <p:spPr>
          <a:xfrm>
            <a:off x="6282515" y="304800"/>
            <a:ext cx="2526676" cy="1007619"/>
          </a:xfrm>
          <a:prstGeom prst="rect">
            <a:avLst/>
          </a:prstGeom>
        </p:spPr>
        <p:txBody>
          <a:bodyPr vert="horz" lIns="0" tIns="0" rIns="0" bIns="0" anchor="b"/>
          <a:lstStyle>
            <a:lvl1pPr marL="0" algn="l" defTabSz="457120" rtl="0" eaLnBrk="1" latinLnBrk="0" hangingPunct="1">
              <a:defRPr lang="en-US" sz="2500" kern="1200" dirty="0">
                <a:solidFill>
                  <a:schemeClr val="accent2"/>
                </a:solidFill>
                <a:latin typeface="Arial"/>
                <a:ea typeface="+mn-ea"/>
                <a:cs typeface="Arial"/>
              </a:defRPr>
            </a:lvl1pPr>
          </a:lstStyle>
          <a:p>
            <a:r>
              <a:rPr lang="en-US" dirty="0"/>
              <a:t>Heading</a:t>
            </a:r>
          </a:p>
        </p:txBody>
      </p:sp>
      <p:sp>
        <p:nvSpPr>
          <p:cNvPr id="7" name="Text Placeholder 5"/>
          <p:cNvSpPr>
            <a:spLocks noGrp="1"/>
          </p:cNvSpPr>
          <p:nvPr>
            <p:ph type="body" sz="quarter" idx="10" hasCustomPrompt="1"/>
          </p:nvPr>
        </p:nvSpPr>
        <p:spPr>
          <a:xfrm>
            <a:off x="6282515" y="1324769"/>
            <a:ext cx="2526676" cy="313531"/>
          </a:xfrm>
          <a:prstGeom prst="rect">
            <a:avLst/>
          </a:prstGeom>
        </p:spPr>
        <p:txBody>
          <a:bodyPr vert="horz" lIns="0" tIns="0" rIns="0" bIns="0"/>
          <a:lstStyle>
            <a:lvl1pPr marL="0" indent="0" algn="l" defTabSz="457120" rtl="0" eaLnBrk="1" latinLnBrk="0" hangingPunct="1">
              <a:buFontTx/>
              <a:buNone/>
              <a:defRPr lang="en-US" sz="1700" kern="1200" dirty="0" smtClean="0">
                <a:solidFill>
                  <a:schemeClr val="tx1"/>
                </a:solidFill>
                <a:latin typeface="Arial"/>
                <a:ea typeface="+mn-ea"/>
                <a:cs typeface="Arial"/>
              </a:defRPr>
            </a:lvl1pPr>
            <a:lvl2pPr marL="0" algn="l" defTabSz="457120" rtl="0" eaLnBrk="1" latinLnBrk="0" hangingPunct="1">
              <a:defRPr lang="en-US" sz="1700" kern="1200" dirty="0" smtClean="0">
                <a:solidFill>
                  <a:schemeClr val="tx2"/>
                </a:solidFill>
                <a:latin typeface="Avenir LT Std 45 Book"/>
                <a:ea typeface="+mn-ea"/>
                <a:cs typeface="Avenir LT Std 45 Book"/>
              </a:defRPr>
            </a:lvl2pPr>
            <a:lvl3pPr marL="0" algn="l" defTabSz="457120" rtl="0" eaLnBrk="1" latinLnBrk="0" hangingPunct="1">
              <a:defRPr lang="en-US" sz="1700" kern="1200" dirty="0" smtClean="0">
                <a:solidFill>
                  <a:schemeClr val="tx2"/>
                </a:solidFill>
                <a:latin typeface="Avenir LT Std 45 Book"/>
                <a:ea typeface="+mn-ea"/>
                <a:cs typeface="Avenir LT Std 45 Book"/>
              </a:defRPr>
            </a:lvl3pPr>
            <a:lvl4pPr marL="0" algn="l" defTabSz="457120" rtl="0" eaLnBrk="1" latinLnBrk="0" hangingPunct="1">
              <a:defRPr lang="en-US" sz="1700" kern="1200" dirty="0" smtClean="0">
                <a:solidFill>
                  <a:schemeClr val="tx2"/>
                </a:solidFill>
                <a:latin typeface="Avenir LT Std 45 Book"/>
                <a:ea typeface="+mn-ea"/>
                <a:cs typeface="Avenir LT Std 45 Book"/>
              </a:defRPr>
            </a:lvl4pPr>
            <a:lvl5pPr marL="0" algn="l" defTabSz="457120" rtl="0" eaLnBrk="1" latinLnBrk="0" hangingPunct="1">
              <a:defRPr lang="en-US" sz="1700" kern="1200" dirty="0">
                <a:solidFill>
                  <a:schemeClr val="tx2"/>
                </a:solidFill>
                <a:latin typeface="Avenir LT Std 45 Book"/>
                <a:ea typeface="+mn-ea"/>
                <a:cs typeface="Avenir LT Std 45 Book"/>
              </a:defRPr>
            </a:lvl5pPr>
          </a:lstStyle>
          <a:p>
            <a:pPr lvl="0"/>
            <a:r>
              <a:rPr lang="en-US" dirty="0"/>
              <a:t>Subtitle</a:t>
            </a:r>
          </a:p>
        </p:txBody>
      </p:sp>
      <p:sp>
        <p:nvSpPr>
          <p:cNvPr id="9" name="Content Placeholder 8"/>
          <p:cNvSpPr>
            <a:spLocks noGrp="1"/>
          </p:cNvSpPr>
          <p:nvPr>
            <p:ph sz="quarter" idx="12"/>
          </p:nvPr>
        </p:nvSpPr>
        <p:spPr>
          <a:xfrm>
            <a:off x="6282515" y="2043759"/>
            <a:ext cx="2526676" cy="4191941"/>
          </a:xfrm>
          <a:prstGeom prst="rect">
            <a:avLst/>
          </a:prstGeom>
        </p:spPr>
        <p:txBody>
          <a:bodyPr vert="horz" lIns="0" tIns="0" rIns="0" bIns="0"/>
          <a:lstStyle>
            <a:lvl1pPr marL="0" indent="0">
              <a:spcBef>
                <a:spcPts val="0"/>
              </a:spcBef>
              <a:spcAft>
                <a:spcPts val="756"/>
              </a:spcAft>
              <a:buFontTx/>
              <a:buNone/>
              <a:defRPr lang="en-US" sz="1800" kern="1200" dirty="0" smtClean="0">
                <a:solidFill>
                  <a:schemeClr val="tx1"/>
                </a:solidFill>
                <a:latin typeface="Arial"/>
                <a:ea typeface="+mn-ea"/>
                <a:cs typeface="Arial"/>
              </a:defRPr>
            </a:lvl1pPr>
            <a:lvl2pPr marL="213309" indent="-213309">
              <a:spcBef>
                <a:spcPts val="0"/>
              </a:spcBef>
              <a:spcAft>
                <a:spcPts val="756"/>
              </a:spcAft>
              <a:buFont typeface="Arial"/>
              <a:buChar char="•"/>
              <a:defRPr sz="1700" b="0" i="0">
                <a:solidFill>
                  <a:schemeClr val="tx1"/>
                </a:solidFill>
                <a:latin typeface="Arial"/>
                <a:cs typeface="Arial"/>
              </a:defRPr>
            </a:lvl2pPr>
            <a:lvl3pPr marL="914239" indent="0">
              <a:buFontTx/>
              <a:buNone/>
              <a:defRPr sz="1700" b="0" i="0">
                <a:solidFill>
                  <a:srgbClr val="FFFFFF"/>
                </a:solidFill>
                <a:latin typeface="Avenir LT Std 45 Book"/>
                <a:cs typeface="Avenir LT Std 45 Book"/>
              </a:defRPr>
            </a:lvl3pPr>
            <a:lvl4pPr marL="1371359" indent="0">
              <a:buFontTx/>
              <a:buNone/>
              <a:defRPr sz="1300" b="0" i="0">
                <a:solidFill>
                  <a:srgbClr val="FFFFFF"/>
                </a:solidFill>
                <a:latin typeface="Avenir LT Std 45 Book"/>
                <a:cs typeface="Avenir LT Std 45 Book"/>
              </a:defRPr>
            </a:lvl4pPr>
            <a:lvl5pPr marL="1828478" indent="0">
              <a:buFontTx/>
              <a:buNone/>
              <a:defRPr sz="1300" b="0" i="0">
                <a:solidFill>
                  <a:srgbClr val="FFFFFF"/>
                </a:solidFill>
                <a:latin typeface="Avenir LT Std 45 Book"/>
                <a:cs typeface="Avenir LT Std 45 Book"/>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51598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2.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vmlDrawing" Target="../drawings/vmlDrawing1.v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4.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oleObject" Target="../embeddings/oleObject1.bin"/><Relationship Id="rId30"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tags" Target="../tags/tag24.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vmlDrawing" Target="../drawings/vmlDrawing23.v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image" Target="../media/image2.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theme" Target="../theme/theme2.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image" Target="../media/image1.emf"/><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image" Target="../media/image4.jpg"/><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oleObject" Target="../embeddings/oleObject23.bin"/><Relationship Id="rId30"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6"/>
            </p:custDataLst>
            <p:extLst>
              <p:ext uri="{D42A27DB-BD31-4B8C-83A1-F6EECF244321}">
                <p14:modId xmlns:p14="http://schemas.microsoft.com/office/powerpoint/2010/main" val="31976751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584" name="think-cell Slide" r:id="rId27" imgW="360" imgH="360" progId="TCLayout.ActiveDocument.1">
                  <p:embed/>
                </p:oleObj>
              </mc:Choice>
              <mc:Fallback>
                <p:oleObj name="think-cell Slide" r:id="rId27" imgW="360" imgH="360" progId="TCLayout.ActiveDocument.1">
                  <p:embed/>
                  <p:pic>
                    <p:nvPicPr>
                      <p:cNvPr id="0" name=""/>
                      <p:cNvPicPr/>
                      <p:nvPr/>
                    </p:nvPicPr>
                    <p:blipFill>
                      <a:blip r:embed="rId28"/>
                      <a:stretch>
                        <a:fillRect/>
                      </a:stretch>
                    </p:blipFill>
                    <p:spPr>
                      <a:xfrm>
                        <a:off x="1588" y="1588"/>
                        <a:ext cx="1587" cy="1587"/>
                      </a:xfrm>
                      <a:prstGeom prst="rect">
                        <a:avLst/>
                      </a:prstGeom>
                    </p:spPr>
                  </p:pic>
                </p:oleObj>
              </mc:Fallback>
            </mc:AlternateContent>
          </a:graphicData>
        </a:graphic>
      </p:graphicFrame>
      <p:pic>
        <p:nvPicPr>
          <p:cNvPr id="3" name="Picture 2" descr="Logo-1.png"/>
          <p:cNvPicPr>
            <a:picLocks noChangeAspect="1"/>
          </p:cNvPicPr>
          <p:nvPr/>
        </p:nvPicPr>
        <p:blipFill>
          <a:blip r:embed="rId29" cstate="email">
            <a:extLst>
              <a:ext uri="{28A0092B-C50C-407E-A947-70E740481C1C}">
                <a14:useLocalDpi xmlns:a14="http://schemas.microsoft.com/office/drawing/2010/main"/>
              </a:ext>
            </a:extLst>
          </a:blip>
          <a:stretch>
            <a:fillRect/>
          </a:stretch>
        </p:blipFill>
        <p:spPr>
          <a:xfrm>
            <a:off x="8425539" y="220920"/>
            <a:ext cx="558413" cy="726576"/>
          </a:xfrm>
          <a:prstGeom prst="rect">
            <a:avLst/>
          </a:prstGeom>
        </p:spPr>
      </p:pic>
      <p:sp>
        <p:nvSpPr>
          <p:cNvPr id="15" name="Rectangle 14"/>
          <p:cNvSpPr>
            <a:spLocks/>
          </p:cNvSpPr>
          <p:nvPr/>
        </p:nvSpPr>
        <p:spPr>
          <a:xfrm>
            <a:off x="7155152" y="33096"/>
            <a:ext cx="1828800" cy="1828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p>
        </p:txBody>
      </p:sp>
      <p:sp>
        <p:nvSpPr>
          <p:cNvPr id="7" name="Rectangle 12"/>
          <p:cNvSpPr>
            <a:spLocks noChangeArrowheads="1"/>
          </p:cNvSpPr>
          <p:nvPr/>
        </p:nvSpPr>
        <p:spPr bwMode="auto">
          <a:xfrm>
            <a:off x="8725738" y="6517561"/>
            <a:ext cx="37029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5720" rIns="90488" bIns="45720" anchor="ctr">
            <a:spAutoFit/>
          </a:bodyPr>
          <a:lstStyle/>
          <a:p>
            <a:pPr algn="ctr" eaLnBrk="0" hangingPunct="0"/>
            <a:fld id="{090EB062-F74A-48E3-949C-AE146B96ACCE}" type="slidenum">
              <a:rPr lang="en-US" sz="1200">
                <a:solidFill>
                  <a:srgbClr val="AAAAAA"/>
                </a:solidFill>
                <a:latin typeface="Arial" panose="020B0604020202020204" pitchFamily="34" charset="0"/>
                <a:cs typeface="Arial" panose="020B0604020202020204" pitchFamily="34" charset="0"/>
              </a:rPr>
              <a:pPr algn="ctr" eaLnBrk="0" hangingPunct="0"/>
              <a:t>‹#›</a:t>
            </a:fld>
            <a:endParaRPr lang="en-US" sz="1200" dirty="0">
              <a:solidFill>
                <a:srgbClr val="AAAAAA"/>
              </a:solidFill>
              <a:latin typeface="Arial" panose="020B0604020202020204" pitchFamily="34" charset="0"/>
              <a:cs typeface="Arial" panose="020B0604020202020204" pitchFamily="34" charset="0"/>
            </a:endParaRPr>
          </a:p>
        </p:txBody>
      </p:sp>
      <p:pic>
        <p:nvPicPr>
          <p:cNvPr id="4" name="Picture 3"/>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7497532" y="178112"/>
            <a:ext cx="1555750" cy="760061"/>
          </a:xfrm>
          <a:prstGeom prst="rect">
            <a:avLst/>
          </a:prstGeom>
        </p:spPr>
      </p:pic>
      <p:pic>
        <p:nvPicPr>
          <p:cNvPr id="2" name="Picture 1"/>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73853" y="178112"/>
            <a:ext cx="1775791" cy="691774"/>
          </a:xfrm>
          <a:prstGeom prst="rect">
            <a:avLst/>
          </a:prstGeom>
        </p:spPr>
      </p:pic>
    </p:spTree>
    <p:extLst>
      <p:ext uri="{BB962C8B-B14F-4D97-AF65-F5344CB8AC3E}">
        <p14:creationId xmlns:p14="http://schemas.microsoft.com/office/powerpoint/2010/main" val="71299380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 id="2147483716" r:id="rId21"/>
    <p:sldLayoutId id="2147483717" r:id="rId22"/>
    <p:sldLayoutId id="2147483718" r:id="rId2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ctr" defTabSz="457120" rtl="0" eaLnBrk="1" latinLnBrk="0" hangingPunct="1">
        <a:spcBef>
          <a:spcPct val="0"/>
        </a:spcBef>
        <a:buNone/>
        <a:defRPr sz="4400" kern="1200">
          <a:solidFill>
            <a:schemeClr val="tx1"/>
          </a:solidFill>
          <a:latin typeface="+mj-lt"/>
          <a:ea typeface="+mj-ea"/>
          <a:cs typeface="+mj-cs"/>
        </a:defRPr>
      </a:lvl1pPr>
    </p:titleStyle>
    <p:bodyStyle>
      <a:lvl1pPr marL="342840" indent="-342840" algn="l" defTabSz="457120" rtl="0" eaLnBrk="1" latinLnBrk="0" hangingPunct="1">
        <a:spcBef>
          <a:spcPct val="20000"/>
        </a:spcBef>
        <a:buFont typeface="Arial"/>
        <a:buChar char="•"/>
        <a:defRPr sz="3200" kern="1200">
          <a:solidFill>
            <a:schemeClr val="tx1"/>
          </a:solidFill>
          <a:latin typeface="+mn-lt"/>
          <a:ea typeface="+mn-ea"/>
          <a:cs typeface="+mn-cs"/>
        </a:defRPr>
      </a:lvl1pPr>
      <a:lvl2pPr marL="742819" indent="-285700" algn="l" defTabSz="457120" rtl="0" eaLnBrk="1" latinLnBrk="0" hangingPunct="1">
        <a:spcBef>
          <a:spcPct val="20000"/>
        </a:spcBef>
        <a:buFont typeface="Arial"/>
        <a:buChar char="–"/>
        <a:defRPr sz="2800" kern="1200">
          <a:solidFill>
            <a:schemeClr val="tx1"/>
          </a:solidFill>
          <a:latin typeface="+mn-lt"/>
          <a:ea typeface="+mn-ea"/>
          <a:cs typeface="+mn-cs"/>
        </a:defRPr>
      </a:lvl2pPr>
      <a:lvl3pPr marL="1142799" indent="-228560" algn="l" defTabSz="457120" rtl="0" eaLnBrk="1" latinLnBrk="0" hangingPunct="1">
        <a:spcBef>
          <a:spcPct val="20000"/>
        </a:spcBef>
        <a:buFont typeface="Arial"/>
        <a:buChar char="•"/>
        <a:defRPr sz="2400" kern="1200">
          <a:solidFill>
            <a:schemeClr val="tx1"/>
          </a:solidFill>
          <a:latin typeface="+mn-lt"/>
          <a:ea typeface="+mn-ea"/>
          <a:cs typeface="+mn-cs"/>
        </a:defRPr>
      </a:lvl3pPr>
      <a:lvl4pPr marL="1599918" indent="-228560" algn="l" defTabSz="457120" rtl="0" eaLnBrk="1" latinLnBrk="0" hangingPunct="1">
        <a:spcBef>
          <a:spcPct val="20000"/>
        </a:spcBef>
        <a:buFont typeface="Arial"/>
        <a:buChar char="–"/>
        <a:defRPr sz="2000" kern="1200">
          <a:solidFill>
            <a:schemeClr val="tx1"/>
          </a:solidFill>
          <a:latin typeface="+mn-lt"/>
          <a:ea typeface="+mn-ea"/>
          <a:cs typeface="+mn-cs"/>
        </a:defRPr>
      </a:lvl4pPr>
      <a:lvl5pPr marL="2057038" indent="-228560" algn="l" defTabSz="457120" rtl="0" eaLnBrk="1" latinLnBrk="0" hangingPunct="1">
        <a:spcBef>
          <a:spcPct val="20000"/>
        </a:spcBef>
        <a:buFont typeface="Arial"/>
        <a:buChar char="»"/>
        <a:defRPr sz="2000" kern="1200">
          <a:solidFill>
            <a:schemeClr val="tx1"/>
          </a:solidFill>
          <a:latin typeface="+mn-lt"/>
          <a:ea typeface="+mn-ea"/>
          <a:cs typeface="+mn-cs"/>
        </a:defRPr>
      </a:lvl5pPr>
      <a:lvl6pPr marL="2514157" indent="-228560" algn="l" defTabSz="457120" rtl="0" eaLnBrk="1" latinLnBrk="0" hangingPunct="1">
        <a:spcBef>
          <a:spcPct val="20000"/>
        </a:spcBef>
        <a:buFont typeface="Arial"/>
        <a:buChar char="•"/>
        <a:defRPr sz="2000" kern="1200">
          <a:solidFill>
            <a:schemeClr val="tx1"/>
          </a:solidFill>
          <a:latin typeface="+mn-lt"/>
          <a:ea typeface="+mn-ea"/>
          <a:cs typeface="+mn-cs"/>
        </a:defRPr>
      </a:lvl6pPr>
      <a:lvl7pPr marL="2971277" indent="-228560" algn="l" defTabSz="457120" rtl="0" eaLnBrk="1" latinLnBrk="0" hangingPunct="1">
        <a:spcBef>
          <a:spcPct val="20000"/>
        </a:spcBef>
        <a:buFont typeface="Arial"/>
        <a:buChar char="•"/>
        <a:defRPr sz="2000" kern="1200">
          <a:solidFill>
            <a:schemeClr val="tx1"/>
          </a:solidFill>
          <a:latin typeface="+mn-lt"/>
          <a:ea typeface="+mn-ea"/>
          <a:cs typeface="+mn-cs"/>
        </a:defRPr>
      </a:lvl7pPr>
      <a:lvl8pPr marL="3428396" indent="-228560" algn="l" defTabSz="457120" rtl="0" eaLnBrk="1" latinLnBrk="0" hangingPunct="1">
        <a:spcBef>
          <a:spcPct val="20000"/>
        </a:spcBef>
        <a:buFont typeface="Arial"/>
        <a:buChar char="•"/>
        <a:defRPr sz="2000" kern="1200">
          <a:solidFill>
            <a:schemeClr val="tx1"/>
          </a:solidFill>
          <a:latin typeface="+mn-lt"/>
          <a:ea typeface="+mn-ea"/>
          <a:cs typeface="+mn-cs"/>
        </a:defRPr>
      </a:lvl8pPr>
      <a:lvl9pPr marL="3885516" indent="-228560" algn="l" defTabSz="45712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20" rtl="0" eaLnBrk="1" latinLnBrk="0" hangingPunct="1">
        <a:defRPr sz="1800" kern="1200">
          <a:solidFill>
            <a:schemeClr val="tx1"/>
          </a:solidFill>
          <a:latin typeface="+mn-lt"/>
          <a:ea typeface="+mn-ea"/>
          <a:cs typeface="+mn-cs"/>
        </a:defRPr>
      </a:lvl1pPr>
      <a:lvl2pPr marL="457120" algn="l" defTabSz="457120" rtl="0" eaLnBrk="1" latinLnBrk="0" hangingPunct="1">
        <a:defRPr sz="1800" kern="1200">
          <a:solidFill>
            <a:schemeClr val="tx1"/>
          </a:solidFill>
          <a:latin typeface="+mn-lt"/>
          <a:ea typeface="+mn-ea"/>
          <a:cs typeface="+mn-cs"/>
        </a:defRPr>
      </a:lvl2pPr>
      <a:lvl3pPr marL="914239" algn="l" defTabSz="457120" rtl="0" eaLnBrk="1" latinLnBrk="0" hangingPunct="1">
        <a:defRPr sz="1800" kern="1200">
          <a:solidFill>
            <a:schemeClr val="tx1"/>
          </a:solidFill>
          <a:latin typeface="+mn-lt"/>
          <a:ea typeface="+mn-ea"/>
          <a:cs typeface="+mn-cs"/>
        </a:defRPr>
      </a:lvl3pPr>
      <a:lvl4pPr marL="1371359" algn="l" defTabSz="457120" rtl="0" eaLnBrk="1" latinLnBrk="0" hangingPunct="1">
        <a:defRPr sz="1800" kern="1200">
          <a:solidFill>
            <a:schemeClr val="tx1"/>
          </a:solidFill>
          <a:latin typeface="+mn-lt"/>
          <a:ea typeface="+mn-ea"/>
          <a:cs typeface="+mn-cs"/>
        </a:defRPr>
      </a:lvl4pPr>
      <a:lvl5pPr marL="1828478" algn="l" defTabSz="457120" rtl="0" eaLnBrk="1" latinLnBrk="0" hangingPunct="1">
        <a:defRPr sz="1800" kern="1200">
          <a:solidFill>
            <a:schemeClr val="tx1"/>
          </a:solidFill>
          <a:latin typeface="+mn-lt"/>
          <a:ea typeface="+mn-ea"/>
          <a:cs typeface="+mn-cs"/>
        </a:defRPr>
      </a:lvl5pPr>
      <a:lvl6pPr marL="2285598" algn="l" defTabSz="457120" rtl="0" eaLnBrk="1" latinLnBrk="0" hangingPunct="1">
        <a:defRPr sz="1800" kern="1200">
          <a:solidFill>
            <a:schemeClr val="tx1"/>
          </a:solidFill>
          <a:latin typeface="+mn-lt"/>
          <a:ea typeface="+mn-ea"/>
          <a:cs typeface="+mn-cs"/>
        </a:defRPr>
      </a:lvl6pPr>
      <a:lvl7pPr marL="2742717" algn="l" defTabSz="457120" rtl="0" eaLnBrk="1" latinLnBrk="0" hangingPunct="1">
        <a:defRPr sz="1800" kern="1200">
          <a:solidFill>
            <a:schemeClr val="tx1"/>
          </a:solidFill>
          <a:latin typeface="+mn-lt"/>
          <a:ea typeface="+mn-ea"/>
          <a:cs typeface="+mn-cs"/>
        </a:defRPr>
      </a:lvl7pPr>
      <a:lvl8pPr marL="3199836" algn="l" defTabSz="457120" rtl="0" eaLnBrk="1" latinLnBrk="0" hangingPunct="1">
        <a:defRPr sz="1800" kern="1200">
          <a:solidFill>
            <a:schemeClr val="tx1"/>
          </a:solidFill>
          <a:latin typeface="+mn-lt"/>
          <a:ea typeface="+mn-ea"/>
          <a:cs typeface="+mn-cs"/>
        </a:defRPr>
      </a:lvl8pPr>
      <a:lvl9pPr marL="3656956" algn="l" defTabSz="45712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6"/>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3814" name="think-cell Slide" r:id="rId27" imgW="360" imgH="360" progId="TCLayout.ActiveDocument.1">
                  <p:embed/>
                </p:oleObj>
              </mc:Choice>
              <mc:Fallback>
                <p:oleObj name="think-cell Slide" r:id="rId27" imgW="360" imgH="360" progId="TCLayout.ActiveDocument.1">
                  <p:embed/>
                  <p:pic>
                    <p:nvPicPr>
                      <p:cNvPr id="0" name=""/>
                      <p:cNvPicPr/>
                      <p:nvPr/>
                    </p:nvPicPr>
                    <p:blipFill>
                      <a:blip r:embed="rId28"/>
                      <a:stretch>
                        <a:fillRect/>
                      </a:stretch>
                    </p:blipFill>
                    <p:spPr>
                      <a:xfrm>
                        <a:off x="1588" y="1588"/>
                        <a:ext cx="1587" cy="1587"/>
                      </a:xfrm>
                      <a:prstGeom prst="rect">
                        <a:avLst/>
                      </a:prstGeom>
                    </p:spPr>
                  </p:pic>
                </p:oleObj>
              </mc:Fallback>
            </mc:AlternateContent>
          </a:graphicData>
        </a:graphic>
      </p:graphicFrame>
      <p:pic>
        <p:nvPicPr>
          <p:cNvPr id="3" name="Picture 2" descr="Logo-1.png"/>
          <p:cNvPicPr>
            <a:picLocks noChangeAspect="1"/>
          </p:cNvPicPr>
          <p:nvPr/>
        </p:nvPicPr>
        <p:blipFill>
          <a:blip r:embed="rId29" cstate="email">
            <a:extLst>
              <a:ext uri="{28A0092B-C50C-407E-A947-70E740481C1C}">
                <a14:useLocalDpi xmlns:a14="http://schemas.microsoft.com/office/drawing/2010/main"/>
              </a:ext>
            </a:extLst>
          </a:blip>
          <a:stretch>
            <a:fillRect/>
          </a:stretch>
        </p:blipFill>
        <p:spPr>
          <a:xfrm>
            <a:off x="8425539" y="220920"/>
            <a:ext cx="558413" cy="726576"/>
          </a:xfrm>
          <a:prstGeom prst="rect">
            <a:avLst/>
          </a:prstGeom>
        </p:spPr>
      </p:pic>
      <p:sp>
        <p:nvSpPr>
          <p:cNvPr id="15" name="Rectangle 14"/>
          <p:cNvSpPr>
            <a:spLocks/>
          </p:cNvSpPr>
          <p:nvPr/>
        </p:nvSpPr>
        <p:spPr>
          <a:xfrm>
            <a:off x="7155152" y="33096"/>
            <a:ext cx="1828800" cy="1828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38396" tIns="19198" rIns="38396" bIns="19198" rtlCol="0" anchor="ctr"/>
          <a:lstStyle/>
          <a:p>
            <a:pPr algn="ctr"/>
            <a:endParaRPr lang="en-US">
              <a:solidFill>
                <a:prstClr val="white"/>
              </a:solidFill>
            </a:endParaRPr>
          </a:p>
        </p:txBody>
      </p:sp>
      <p:sp>
        <p:nvSpPr>
          <p:cNvPr id="7" name="Rectangle 12"/>
          <p:cNvSpPr>
            <a:spLocks noChangeArrowheads="1"/>
          </p:cNvSpPr>
          <p:nvPr/>
        </p:nvSpPr>
        <p:spPr bwMode="auto">
          <a:xfrm>
            <a:off x="8725738" y="6517561"/>
            <a:ext cx="37029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5720" rIns="90488" bIns="45720" anchor="ctr">
            <a:spAutoFit/>
          </a:bodyPr>
          <a:lstStyle/>
          <a:p>
            <a:pPr algn="ctr" eaLnBrk="0" hangingPunct="0"/>
            <a:fld id="{090EB062-F74A-48E3-949C-AE146B96ACCE}" type="slidenum">
              <a:rPr lang="en-US" sz="1200">
                <a:solidFill>
                  <a:srgbClr val="AAAAAA"/>
                </a:solidFill>
                <a:latin typeface="Arial" panose="020B0604020202020204" pitchFamily="34" charset="0"/>
                <a:cs typeface="Arial" panose="020B0604020202020204" pitchFamily="34" charset="0"/>
              </a:rPr>
              <a:pPr algn="ctr" eaLnBrk="0" hangingPunct="0"/>
              <a:t>‹#›</a:t>
            </a:fld>
            <a:endParaRPr lang="en-US" sz="1200" dirty="0">
              <a:solidFill>
                <a:srgbClr val="AAAAAA"/>
              </a:solidFill>
              <a:latin typeface="Arial" panose="020B0604020202020204" pitchFamily="34" charset="0"/>
              <a:cs typeface="Arial" panose="020B0604020202020204" pitchFamily="34" charset="0"/>
            </a:endParaRPr>
          </a:p>
        </p:txBody>
      </p:sp>
      <p:pic>
        <p:nvPicPr>
          <p:cNvPr id="4" name="Picture 3"/>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7497532" y="178112"/>
            <a:ext cx="1555750" cy="760061"/>
          </a:xfrm>
          <a:prstGeom prst="rect">
            <a:avLst/>
          </a:prstGeom>
        </p:spPr>
      </p:pic>
      <p:pic>
        <p:nvPicPr>
          <p:cNvPr id="2" name="Picture 1"/>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73853" y="178112"/>
            <a:ext cx="1775791" cy="691774"/>
          </a:xfrm>
          <a:prstGeom prst="rect">
            <a:avLst/>
          </a:prstGeom>
        </p:spPr>
      </p:pic>
    </p:spTree>
    <p:extLst>
      <p:ext uri="{BB962C8B-B14F-4D97-AF65-F5344CB8AC3E}">
        <p14:creationId xmlns:p14="http://schemas.microsoft.com/office/powerpoint/2010/main" val="3801204169"/>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 id="2147483740" r:id="rId21"/>
    <p:sldLayoutId id="2147483741" r:id="rId22"/>
    <p:sldLayoutId id="2147483742" r:id="rId2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ctr" defTabSz="457120" rtl="0" eaLnBrk="1" latinLnBrk="0" hangingPunct="1">
        <a:spcBef>
          <a:spcPct val="0"/>
        </a:spcBef>
        <a:buNone/>
        <a:defRPr sz="4400" kern="1200">
          <a:solidFill>
            <a:schemeClr val="tx1"/>
          </a:solidFill>
          <a:latin typeface="+mj-lt"/>
          <a:ea typeface="+mj-ea"/>
          <a:cs typeface="+mj-cs"/>
        </a:defRPr>
      </a:lvl1pPr>
    </p:titleStyle>
    <p:bodyStyle>
      <a:lvl1pPr marL="342840" indent="-342840" algn="l" defTabSz="457120" rtl="0" eaLnBrk="1" latinLnBrk="0" hangingPunct="1">
        <a:spcBef>
          <a:spcPct val="20000"/>
        </a:spcBef>
        <a:buFont typeface="Arial"/>
        <a:buChar char="•"/>
        <a:defRPr sz="3200" kern="1200">
          <a:solidFill>
            <a:schemeClr val="tx1"/>
          </a:solidFill>
          <a:latin typeface="+mn-lt"/>
          <a:ea typeface="+mn-ea"/>
          <a:cs typeface="+mn-cs"/>
        </a:defRPr>
      </a:lvl1pPr>
      <a:lvl2pPr marL="742819" indent="-285700" algn="l" defTabSz="457120" rtl="0" eaLnBrk="1" latinLnBrk="0" hangingPunct="1">
        <a:spcBef>
          <a:spcPct val="20000"/>
        </a:spcBef>
        <a:buFont typeface="Arial"/>
        <a:buChar char="–"/>
        <a:defRPr sz="2800" kern="1200">
          <a:solidFill>
            <a:schemeClr val="tx1"/>
          </a:solidFill>
          <a:latin typeface="+mn-lt"/>
          <a:ea typeface="+mn-ea"/>
          <a:cs typeface="+mn-cs"/>
        </a:defRPr>
      </a:lvl2pPr>
      <a:lvl3pPr marL="1142799" indent="-228560" algn="l" defTabSz="457120" rtl="0" eaLnBrk="1" latinLnBrk="0" hangingPunct="1">
        <a:spcBef>
          <a:spcPct val="20000"/>
        </a:spcBef>
        <a:buFont typeface="Arial"/>
        <a:buChar char="•"/>
        <a:defRPr sz="2400" kern="1200">
          <a:solidFill>
            <a:schemeClr val="tx1"/>
          </a:solidFill>
          <a:latin typeface="+mn-lt"/>
          <a:ea typeface="+mn-ea"/>
          <a:cs typeface="+mn-cs"/>
        </a:defRPr>
      </a:lvl3pPr>
      <a:lvl4pPr marL="1599918" indent="-228560" algn="l" defTabSz="457120" rtl="0" eaLnBrk="1" latinLnBrk="0" hangingPunct="1">
        <a:spcBef>
          <a:spcPct val="20000"/>
        </a:spcBef>
        <a:buFont typeface="Arial"/>
        <a:buChar char="–"/>
        <a:defRPr sz="2000" kern="1200">
          <a:solidFill>
            <a:schemeClr val="tx1"/>
          </a:solidFill>
          <a:latin typeface="+mn-lt"/>
          <a:ea typeface="+mn-ea"/>
          <a:cs typeface="+mn-cs"/>
        </a:defRPr>
      </a:lvl4pPr>
      <a:lvl5pPr marL="2057038" indent="-228560" algn="l" defTabSz="457120" rtl="0" eaLnBrk="1" latinLnBrk="0" hangingPunct="1">
        <a:spcBef>
          <a:spcPct val="20000"/>
        </a:spcBef>
        <a:buFont typeface="Arial"/>
        <a:buChar char="»"/>
        <a:defRPr sz="2000" kern="1200">
          <a:solidFill>
            <a:schemeClr val="tx1"/>
          </a:solidFill>
          <a:latin typeface="+mn-lt"/>
          <a:ea typeface="+mn-ea"/>
          <a:cs typeface="+mn-cs"/>
        </a:defRPr>
      </a:lvl5pPr>
      <a:lvl6pPr marL="2514157" indent="-228560" algn="l" defTabSz="457120" rtl="0" eaLnBrk="1" latinLnBrk="0" hangingPunct="1">
        <a:spcBef>
          <a:spcPct val="20000"/>
        </a:spcBef>
        <a:buFont typeface="Arial"/>
        <a:buChar char="•"/>
        <a:defRPr sz="2000" kern="1200">
          <a:solidFill>
            <a:schemeClr val="tx1"/>
          </a:solidFill>
          <a:latin typeface="+mn-lt"/>
          <a:ea typeface="+mn-ea"/>
          <a:cs typeface="+mn-cs"/>
        </a:defRPr>
      </a:lvl6pPr>
      <a:lvl7pPr marL="2971277" indent="-228560" algn="l" defTabSz="457120" rtl="0" eaLnBrk="1" latinLnBrk="0" hangingPunct="1">
        <a:spcBef>
          <a:spcPct val="20000"/>
        </a:spcBef>
        <a:buFont typeface="Arial"/>
        <a:buChar char="•"/>
        <a:defRPr sz="2000" kern="1200">
          <a:solidFill>
            <a:schemeClr val="tx1"/>
          </a:solidFill>
          <a:latin typeface="+mn-lt"/>
          <a:ea typeface="+mn-ea"/>
          <a:cs typeface="+mn-cs"/>
        </a:defRPr>
      </a:lvl7pPr>
      <a:lvl8pPr marL="3428396" indent="-228560" algn="l" defTabSz="457120" rtl="0" eaLnBrk="1" latinLnBrk="0" hangingPunct="1">
        <a:spcBef>
          <a:spcPct val="20000"/>
        </a:spcBef>
        <a:buFont typeface="Arial"/>
        <a:buChar char="•"/>
        <a:defRPr sz="2000" kern="1200">
          <a:solidFill>
            <a:schemeClr val="tx1"/>
          </a:solidFill>
          <a:latin typeface="+mn-lt"/>
          <a:ea typeface="+mn-ea"/>
          <a:cs typeface="+mn-cs"/>
        </a:defRPr>
      </a:lvl8pPr>
      <a:lvl9pPr marL="3885516" indent="-228560" algn="l" defTabSz="45712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20" rtl="0" eaLnBrk="1" latinLnBrk="0" hangingPunct="1">
        <a:defRPr sz="1800" kern="1200">
          <a:solidFill>
            <a:schemeClr val="tx1"/>
          </a:solidFill>
          <a:latin typeface="+mn-lt"/>
          <a:ea typeface="+mn-ea"/>
          <a:cs typeface="+mn-cs"/>
        </a:defRPr>
      </a:lvl1pPr>
      <a:lvl2pPr marL="457120" algn="l" defTabSz="457120" rtl="0" eaLnBrk="1" latinLnBrk="0" hangingPunct="1">
        <a:defRPr sz="1800" kern="1200">
          <a:solidFill>
            <a:schemeClr val="tx1"/>
          </a:solidFill>
          <a:latin typeface="+mn-lt"/>
          <a:ea typeface="+mn-ea"/>
          <a:cs typeface="+mn-cs"/>
        </a:defRPr>
      </a:lvl2pPr>
      <a:lvl3pPr marL="914239" algn="l" defTabSz="457120" rtl="0" eaLnBrk="1" latinLnBrk="0" hangingPunct="1">
        <a:defRPr sz="1800" kern="1200">
          <a:solidFill>
            <a:schemeClr val="tx1"/>
          </a:solidFill>
          <a:latin typeface="+mn-lt"/>
          <a:ea typeface="+mn-ea"/>
          <a:cs typeface="+mn-cs"/>
        </a:defRPr>
      </a:lvl3pPr>
      <a:lvl4pPr marL="1371359" algn="l" defTabSz="457120" rtl="0" eaLnBrk="1" latinLnBrk="0" hangingPunct="1">
        <a:defRPr sz="1800" kern="1200">
          <a:solidFill>
            <a:schemeClr val="tx1"/>
          </a:solidFill>
          <a:latin typeface="+mn-lt"/>
          <a:ea typeface="+mn-ea"/>
          <a:cs typeface="+mn-cs"/>
        </a:defRPr>
      </a:lvl4pPr>
      <a:lvl5pPr marL="1828478" algn="l" defTabSz="457120" rtl="0" eaLnBrk="1" latinLnBrk="0" hangingPunct="1">
        <a:defRPr sz="1800" kern="1200">
          <a:solidFill>
            <a:schemeClr val="tx1"/>
          </a:solidFill>
          <a:latin typeface="+mn-lt"/>
          <a:ea typeface="+mn-ea"/>
          <a:cs typeface="+mn-cs"/>
        </a:defRPr>
      </a:lvl5pPr>
      <a:lvl6pPr marL="2285598" algn="l" defTabSz="457120" rtl="0" eaLnBrk="1" latinLnBrk="0" hangingPunct="1">
        <a:defRPr sz="1800" kern="1200">
          <a:solidFill>
            <a:schemeClr val="tx1"/>
          </a:solidFill>
          <a:latin typeface="+mn-lt"/>
          <a:ea typeface="+mn-ea"/>
          <a:cs typeface="+mn-cs"/>
        </a:defRPr>
      </a:lvl6pPr>
      <a:lvl7pPr marL="2742717" algn="l" defTabSz="457120" rtl="0" eaLnBrk="1" latinLnBrk="0" hangingPunct="1">
        <a:defRPr sz="1800" kern="1200">
          <a:solidFill>
            <a:schemeClr val="tx1"/>
          </a:solidFill>
          <a:latin typeface="+mn-lt"/>
          <a:ea typeface="+mn-ea"/>
          <a:cs typeface="+mn-cs"/>
        </a:defRPr>
      </a:lvl7pPr>
      <a:lvl8pPr marL="3199836" algn="l" defTabSz="457120" rtl="0" eaLnBrk="1" latinLnBrk="0" hangingPunct="1">
        <a:defRPr sz="1800" kern="1200">
          <a:solidFill>
            <a:schemeClr val="tx1"/>
          </a:solidFill>
          <a:latin typeface="+mn-lt"/>
          <a:ea typeface="+mn-ea"/>
          <a:cs typeface="+mn-cs"/>
        </a:defRPr>
      </a:lvl8pPr>
      <a:lvl9pPr marL="3656956" algn="l" defTabSz="45712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mailto:emma.uman@aspeninst.org"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6923901" y="973761"/>
            <a:ext cx="1902940" cy="18452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1"/>
          </p:nvPr>
        </p:nvSpPr>
        <p:spPr>
          <a:xfrm>
            <a:off x="515926" y="4427525"/>
            <a:ext cx="7685136" cy="558800"/>
          </a:xfrm>
        </p:spPr>
        <p:txBody>
          <a:bodyPr/>
          <a:lstStyle/>
          <a:p>
            <a:r>
              <a:rPr lang="en-US" dirty="0">
                <a:solidFill>
                  <a:srgbClr val="FFFFFF"/>
                </a:solidFill>
              </a:rPr>
              <a:t>Seattle/King County Informational Webinar</a:t>
            </a:r>
          </a:p>
          <a:p>
            <a:r>
              <a:rPr lang="en-US" dirty="0">
                <a:solidFill>
                  <a:srgbClr val="FFFFFF"/>
                </a:solidFill>
              </a:rPr>
              <a:t>January 17, 2017</a:t>
            </a:r>
          </a:p>
          <a:p>
            <a:endParaRPr lang="en-US" dirty="0"/>
          </a:p>
          <a:p>
            <a:endParaRPr lang="en-US" dirty="0"/>
          </a:p>
        </p:txBody>
      </p:sp>
      <p:sp>
        <p:nvSpPr>
          <p:cNvPr id="5" name="TextBox 4"/>
          <p:cNvSpPr txBox="1"/>
          <p:nvPr/>
        </p:nvSpPr>
        <p:spPr>
          <a:xfrm>
            <a:off x="396751" y="3008472"/>
            <a:ext cx="8220307" cy="1569660"/>
          </a:xfrm>
          <a:prstGeom prst="rect">
            <a:avLst/>
          </a:prstGeom>
          <a:noFill/>
        </p:spPr>
        <p:txBody>
          <a:bodyPr wrap="square" rtlCol="0">
            <a:spAutoFit/>
          </a:bodyPr>
          <a:lstStyle/>
          <a:p>
            <a:r>
              <a:rPr lang="en-US" sz="3200" dirty="0">
                <a:solidFill>
                  <a:srgbClr val="FFFFFF"/>
                </a:solidFill>
                <a:latin typeface="Arial"/>
                <a:cs typeface="Arial"/>
              </a:rPr>
              <a:t>100,000 Opportunities Demonstration Cities Pathways to Careers Fund</a:t>
            </a:r>
          </a:p>
          <a:p>
            <a:endParaRPr lang="en-US" sz="3200" dirty="0">
              <a:solidFill>
                <a:srgbClr val="FFFFFF"/>
              </a:solidFill>
              <a:latin typeface="Arial"/>
              <a:cs typeface="Arial"/>
            </a:endParaRPr>
          </a:p>
        </p:txBody>
      </p:sp>
      <p:sp>
        <p:nvSpPr>
          <p:cNvPr id="4" name="Oval 3"/>
          <p:cNvSpPr/>
          <p:nvPr/>
        </p:nvSpPr>
        <p:spPr>
          <a:xfrm>
            <a:off x="396752" y="973761"/>
            <a:ext cx="1902940" cy="18452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0610" y="1567866"/>
            <a:ext cx="1526449" cy="74574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980" y="1629456"/>
            <a:ext cx="1370483" cy="533883"/>
          </a:xfrm>
          <a:prstGeom prst="rect">
            <a:avLst/>
          </a:prstGeom>
        </p:spPr>
      </p:pic>
    </p:spTree>
    <p:extLst>
      <p:ext uri="{BB962C8B-B14F-4D97-AF65-F5344CB8AC3E}">
        <p14:creationId xmlns:p14="http://schemas.microsoft.com/office/powerpoint/2010/main" val="358603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lstStyle/>
          <a:p>
            <a:r>
              <a:rPr lang="en-US" dirty="0">
                <a:solidFill>
                  <a:schemeClr val="tx1"/>
                </a:solidFill>
              </a:rPr>
              <a:t/>
            </a:r>
            <a:br>
              <a:rPr lang="en-US" dirty="0">
                <a:solidFill>
                  <a:schemeClr val="tx1"/>
                </a:solidFill>
              </a:rPr>
            </a:br>
            <a:r>
              <a:rPr lang="en-US" dirty="0">
                <a:solidFill>
                  <a:schemeClr val="tx1"/>
                </a:solidFill>
              </a:rPr>
              <a:t/>
            </a:r>
            <a:br>
              <a:rPr lang="en-US" dirty="0">
                <a:solidFill>
                  <a:schemeClr val="tx1"/>
                </a:solidFill>
              </a:rPr>
            </a:br>
            <a:r>
              <a:rPr lang="en-US" dirty="0" smtClean="0"/>
              <a:t>Seattle/King County 100K Regional Plan</a:t>
            </a:r>
            <a:endParaRPr lang="en-US" dirty="0"/>
          </a:p>
        </p:txBody>
      </p:sp>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983" y="1529302"/>
            <a:ext cx="7805332" cy="5225297"/>
          </a:xfrm>
          <a:prstGeom prst="rect">
            <a:avLst/>
          </a:prstGeom>
        </p:spPr>
      </p:pic>
    </p:spTree>
    <p:extLst>
      <p:ext uri="{BB962C8B-B14F-4D97-AF65-F5344CB8AC3E}">
        <p14:creationId xmlns:p14="http://schemas.microsoft.com/office/powerpoint/2010/main" val="20725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9641" y="769423"/>
            <a:ext cx="7770674" cy="1007619"/>
          </a:xfrm>
        </p:spPr>
        <p:txBody>
          <a:bodyPr/>
          <a:lstStyle/>
          <a:p>
            <a:pPr>
              <a:spcBef>
                <a:spcPts val="600"/>
              </a:spcBef>
              <a:spcAft>
                <a:spcPts val="600"/>
              </a:spcAft>
            </a:pPr>
            <a:r>
              <a:rPr lang="en-US" dirty="0"/>
              <a:t>Pathways to Careers Fund</a:t>
            </a:r>
            <a:br>
              <a:rPr lang="en-US" dirty="0"/>
            </a:br>
            <a:r>
              <a:rPr lang="en-US" sz="2000" dirty="0">
                <a:solidFill>
                  <a:schemeClr val="tx1"/>
                </a:solidFill>
              </a:rPr>
              <a:t>Eligibility Criteria</a:t>
            </a:r>
          </a:p>
        </p:txBody>
      </p:sp>
      <p:sp>
        <p:nvSpPr>
          <p:cNvPr id="4" name="Rectangle 3"/>
          <p:cNvSpPr/>
          <p:nvPr/>
        </p:nvSpPr>
        <p:spPr>
          <a:xfrm>
            <a:off x="419640" y="2053087"/>
            <a:ext cx="8431061" cy="4659609"/>
          </a:xfrm>
          <a:prstGeom prst="rect">
            <a:avLst/>
          </a:prstGeom>
        </p:spPr>
        <p:txBody>
          <a:bodyPr wrap="square">
            <a:spAutoFit/>
          </a:bodyPr>
          <a:lstStyle/>
          <a:p>
            <a:pPr marL="342900" marR="0" lvl="0" indent="-342900">
              <a:lnSpc>
                <a:spcPct val="107000"/>
              </a:lnSpc>
              <a:spcBef>
                <a:spcPts val="0"/>
              </a:spcBef>
              <a:spcAft>
                <a:spcPts val="1200"/>
              </a:spcAft>
              <a:buFont typeface="+mj-l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Projects must be implemented in </a:t>
            </a:r>
            <a:r>
              <a:rPr lang="en-US" sz="2400" b="1" dirty="0">
                <a:latin typeface="Calibri" panose="020F0502020204030204" pitchFamily="34" charset="0"/>
                <a:ea typeface="Calibri" panose="020F0502020204030204" pitchFamily="34" charset="0"/>
                <a:cs typeface="Times New Roman" panose="02020603050405020304" pitchFamily="18" charset="0"/>
              </a:rPr>
              <a:t>Seattle/King County</a:t>
            </a:r>
          </a:p>
          <a:p>
            <a:pPr marL="342900" marR="0" lvl="0" indent="-342900">
              <a:lnSpc>
                <a:spcPct val="107000"/>
              </a:lnSpc>
              <a:spcBef>
                <a:spcPts val="0"/>
              </a:spcBef>
              <a:spcAft>
                <a:spcPts val="1200"/>
              </a:spcAft>
              <a:buFont typeface="+mj-l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Projects must be completed </a:t>
            </a:r>
            <a:r>
              <a:rPr lang="en-US" sz="2400" b="1" dirty="0">
                <a:latin typeface="Calibri" panose="020F0502020204030204" pitchFamily="34" charset="0"/>
                <a:ea typeface="Calibri" panose="020F0502020204030204" pitchFamily="34" charset="0"/>
                <a:cs typeface="Times New Roman" panose="02020603050405020304" pitchFamily="18" charset="0"/>
              </a:rPr>
              <a:t>within 24 months </a:t>
            </a:r>
            <a:r>
              <a:rPr lang="en-US" sz="2400" dirty="0">
                <a:latin typeface="Calibri" panose="020F0502020204030204" pitchFamily="34" charset="0"/>
                <a:ea typeface="Calibri" panose="020F0502020204030204" pitchFamily="34" charset="0"/>
                <a:cs typeface="Times New Roman" panose="02020603050405020304" pitchFamily="18" charset="0"/>
              </a:rPr>
              <a:t>of the start date</a:t>
            </a:r>
          </a:p>
          <a:p>
            <a:pPr marL="342900" marR="0" lvl="0" indent="-342900">
              <a:lnSpc>
                <a:spcPct val="107000"/>
              </a:lnSpc>
              <a:spcBef>
                <a:spcPts val="0"/>
              </a:spcBef>
              <a:spcAft>
                <a:spcPts val="1200"/>
              </a:spcAft>
              <a:buFont typeface="+mj-l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Projects must include collaboration with at least one </a:t>
            </a:r>
            <a:r>
              <a:rPr lang="en-US" sz="2400" b="1" dirty="0">
                <a:latin typeface="Calibri" panose="020F0502020204030204" pitchFamily="34" charset="0"/>
                <a:ea typeface="Calibri" panose="020F0502020204030204" pitchFamily="34" charset="0"/>
                <a:cs typeface="Times New Roman" panose="02020603050405020304" pitchFamily="18" charset="0"/>
              </a:rPr>
              <a:t>employer</a:t>
            </a:r>
          </a:p>
          <a:p>
            <a:pPr marL="342900" marR="0" lvl="0" indent="-342900">
              <a:lnSpc>
                <a:spcPct val="107000"/>
              </a:lnSpc>
              <a:spcBef>
                <a:spcPts val="0"/>
              </a:spcBef>
              <a:spcAft>
                <a:spcPts val="1200"/>
              </a:spcAft>
              <a:buFont typeface="+mj-l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The applicant must be a </a:t>
            </a:r>
            <a:r>
              <a:rPr lang="en-US" sz="2400" b="1" dirty="0">
                <a:latin typeface="Calibri" panose="020F0502020204030204" pitchFamily="34" charset="0"/>
                <a:ea typeface="Calibri" panose="020F0502020204030204" pitchFamily="34" charset="0"/>
                <a:cs typeface="Times New Roman" panose="02020603050405020304" pitchFamily="18" charset="0"/>
              </a:rPr>
              <a:t>non-profit organization</a:t>
            </a:r>
          </a:p>
          <a:p>
            <a:pPr marL="342900" marR="0" lvl="0" indent="-342900">
              <a:lnSpc>
                <a:spcPct val="107000"/>
              </a:lnSpc>
              <a:spcBef>
                <a:spcPts val="0"/>
              </a:spcBef>
              <a:spcAft>
                <a:spcPts val="1200"/>
              </a:spcAft>
              <a:buFont typeface="+mj-l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All applicants must be willing to collect and share summary data with Aspen, its evaluation partners, and the Demonstration Community backbone organizations, and have information about their project shared. All grantees of the Pathways Fund must be willing to participate in a third-party evaluation conducted by Equal Measure.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9110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9641" y="2178489"/>
            <a:ext cx="8413807" cy="4246932"/>
          </a:xfrm>
          <a:prstGeom prst="rect">
            <a:avLst/>
          </a:prstGeom>
        </p:spPr>
        <p:txBody>
          <a:bodyPr wrap="square">
            <a:spAutoFit/>
          </a:bodyPr>
          <a:lstStyle/>
          <a:p>
            <a:pPr marL="342900" marR="0" lvl="0" indent="-342900">
              <a:lnSpc>
                <a:spcPct val="107000"/>
              </a:lnSpc>
              <a:spcAft>
                <a:spcPts val="1200"/>
              </a:spcAft>
              <a:buFont typeface="+mj-l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Focus on innovating around “work-friendly” education and training programs or “education-friendly” employment (effectively combining work and educational attainment)</a:t>
            </a:r>
          </a:p>
          <a:p>
            <a:pPr marL="342900" marR="0" lvl="0" indent="-342900">
              <a:lnSpc>
                <a:spcPct val="107000"/>
              </a:lnSpc>
              <a:spcAft>
                <a:spcPts val="1200"/>
              </a:spcAft>
              <a:buFont typeface="+mj-l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Support retention, persistence, and opportunities to advance in employment</a:t>
            </a:r>
          </a:p>
          <a:p>
            <a:pPr marL="342900" marR="0" lvl="0" indent="-342900">
              <a:lnSpc>
                <a:spcPct val="107000"/>
              </a:lnSpc>
              <a:spcAft>
                <a:spcPts val="1200"/>
              </a:spcAft>
              <a:buFont typeface="+mj-l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Feature employers as </a:t>
            </a:r>
            <a:r>
              <a:rPr lang="en-US" sz="2400" b="1" dirty="0">
                <a:latin typeface="Calibri" panose="020F0502020204030204" pitchFamily="34" charset="0"/>
                <a:ea typeface="Calibri" panose="020F0502020204030204" pitchFamily="34" charset="0"/>
                <a:cs typeface="Times New Roman" panose="02020603050405020304" pitchFamily="18" charset="0"/>
              </a:rPr>
              <a:t>designers or co-designers</a:t>
            </a:r>
          </a:p>
          <a:p>
            <a:pPr marL="342900" marR="0" lvl="0" indent="-342900">
              <a:lnSpc>
                <a:spcPct val="107000"/>
              </a:lnSpc>
              <a:spcAft>
                <a:spcPts val="1200"/>
              </a:spcAft>
              <a:buFont typeface="+mj-lt"/>
              <a:buAutoNum type="arabicPeriod"/>
            </a:pPr>
            <a:r>
              <a:rPr lang="en-US" sz="2400" b="1" dirty="0">
                <a:latin typeface="Calibri" panose="020F0502020204030204" pitchFamily="34" charset="0"/>
                <a:ea typeface="Calibri" panose="020F0502020204030204" pitchFamily="34" charset="0"/>
                <a:cs typeface="Times New Roman" panose="02020603050405020304" pitchFamily="18" charset="0"/>
              </a:rPr>
              <a:t>Scale</a:t>
            </a:r>
            <a:r>
              <a:rPr lang="en-US" sz="2400" dirty="0">
                <a:latin typeface="Calibri" panose="020F0502020204030204" pitchFamily="34" charset="0"/>
                <a:ea typeface="Calibri" panose="020F0502020204030204" pitchFamily="34" charset="0"/>
                <a:cs typeface="Times New Roman" panose="02020603050405020304" pitchFamily="18" charset="0"/>
              </a:rPr>
              <a:t> an existing proven effort</a:t>
            </a:r>
          </a:p>
          <a:p>
            <a:pPr marL="342900" marR="0" lvl="0" indent="-342900">
              <a:lnSpc>
                <a:spcPct val="107000"/>
              </a:lnSpc>
              <a:spcAft>
                <a:spcPts val="1200"/>
              </a:spcAft>
              <a:buFont typeface="+mj-l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Focus on </a:t>
            </a:r>
            <a:r>
              <a:rPr lang="en-US" sz="2400" b="1" dirty="0">
                <a:latin typeface="Calibri" panose="020F0502020204030204" pitchFamily="34" charset="0"/>
                <a:ea typeface="Calibri" panose="020F0502020204030204" pitchFamily="34" charset="0"/>
                <a:cs typeface="Times New Roman" panose="02020603050405020304" pitchFamily="18" charset="0"/>
              </a:rPr>
              <a:t>reducing</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b="1" dirty="0">
                <a:latin typeface="Calibri" panose="020F0502020204030204" pitchFamily="34" charset="0"/>
                <a:ea typeface="Calibri" panose="020F0502020204030204" pitchFamily="34" charset="0"/>
                <a:cs typeface="Times New Roman" panose="02020603050405020304" pitchFamily="18" charset="0"/>
              </a:rPr>
              <a:t>racial inequities </a:t>
            </a:r>
            <a:r>
              <a:rPr lang="en-US" sz="2400" dirty="0">
                <a:latin typeface="Calibri" panose="020F0502020204030204" pitchFamily="34" charset="0"/>
                <a:ea typeface="Calibri" panose="020F0502020204030204" pitchFamily="34" charset="0"/>
                <a:cs typeface="Times New Roman" panose="02020603050405020304" pitchFamily="18" charset="0"/>
              </a:rPr>
              <a:t>in employment and/or education outcomes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2"/>
          <p:cNvSpPr>
            <a:spLocks noGrp="1"/>
          </p:cNvSpPr>
          <p:nvPr>
            <p:ph type="title"/>
          </p:nvPr>
        </p:nvSpPr>
        <p:spPr>
          <a:xfrm>
            <a:off x="419641" y="769423"/>
            <a:ext cx="7770674" cy="1007619"/>
          </a:xfrm>
        </p:spPr>
        <p:txBody>
          <a:bodyPr/>
          <a:lstStyle/>
          <a:p>
            <a:pPr>
              <a:spcBef>
                <a:spcPts val="600"/>
              </a:spcBef>
              <a:spcAft>
                <a:spcPts val="600"/>
              </a:spcAft>
            </a:pPr>
            <a:r>
              <a:rPr lang="en-US" sz="2400" dirty="0"/>
              <a:t>Pathways to Careers Fund</a:t>
            </a:r>
            <a:br>
              <a:rPr lang="en-US" sz="2400" dirty="0"/>
            </a:br>
            <a:r>
              <a:rPr lang="en-US" sz="2000" dirty="0">
                <a:solidFill>
                  <a:schemeClr val="tx1"/>
                </a:solidFill>
              </a:rPr>
              <a:t>Preferred Eligibility Criteria</a:t>
            </a:r>
          </a:p>
        </p:txBody>
      </p:sp>
    </p:spTree>
    <p:extLst>
      <p:ext uri="{BB962C8B-B14F-4D97-AF65-F5344CB8AC3E}">
        <p14:creationId xmlns:p14="http://schemas.microsoft.com/office/powerpoint/2010/main" val="4031371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9641" y="667110"/>
            <a:ext cx="7770674" cy="1007619"/>
          </a:xfrm>
        </p:spPr>
        <p:txBody>
          <a:bodyPr/>
          <a:lstStyle/>
          <a:p>
            <a:r>
              <a:rPr lang="en-US" dirty="0"/>
              <a:t>Pathways to Careers Fund Learning Plan</a:t>
            </a:r>
          </a:p>
        </p:txBody>
      </p:sp>
      <p:sp>
        <p:nvSpPr>
          <p:cNvPr id="4" name="Rectangle 3"/>
          <p:cNvSpPr/>
          <p:nvPr/>
        </p:nvSpPr>
        <p:spPr>
          <a:xfrm>
            <a:off x="419641" y="1988707"/>
            <a:ext cx="8413807" cy="3303468"/>
          </a:xfrm>
          <a:prstGeom prst="rect">
            <a:avLst/>
          </a:prstGeom>
        </p:spPr>
        <p:txBody>
          <a:bodyPr wrap="square">
            <a:spAutoFit/>
          </a:bodyPr>
          <a:lstStyle/>
          <a:p>
            <a:pPr marL="342900" indent="-342900">
              <a:spcAft>
                <a:spcPts val="1000"/>
              </a:spcAft>
              <a:buFont typeface="Arial" panose="020B0604020202020204" pitchFamily="34" charset="0"/>
              <a:buChar char="•"/>
            </a:pPr>
            <a:r>
              <a:rPr lang="en-US" sz="2400" dirty="0">
                <a:latin typeface="Calibri" panose="020F0502020204030204" pitchFamily="34" charset="0"/>
                <a:ea typeface="MS Mincho" panose="02020609040205080304" pitchFamily="49" charset="-128"/>
                <a:cs typeface="Times New Roman" panose="02020603050405020304" pitchFamily="18" charset="0"/>
              </a:rPr>
              <a:t>Our goal is learning for </a:t>
            </a:r>
            <a:r>
              <a:rPr lang="en-US" sz="2400" b="1" dirty="0">
                <a:latin typeface="Calibri" panose="020F0502020204030204" pitchFamily="34" charset="0"/>
                <a:ea typeface="MS Mincho" panose="02020609040205080304" pitchFamily="49" charset="-128"/>
                <a:cs typeface="Times New Roman" panose="02020603050405020304" pitchFamily="18" charset="0"/>
              </a:rPr>
              <a:t>continuous improvement</a:t>
            </a:r>
            <a:r>
              <a:rPr lang="en-US" sz="2400" dirty="0">
                <a:latin typeface="Calibri" panose="020F0502020204030204" pitchFamily="34" charset="0"/>
                <a:ea typeface="MS Mincho" panose="02020609040205080304" pitchFamily="49" charset="-128"/>
                <a:cs typeface="Times New Roman" panose="02020603050405020304" pitchFamily="18" charset="0"/>
              </a:rPr>
              <a:t>, </a:t>
            </a:r>
            <a:r>
              <a:rPr lang="en-US" sz="2400" i="1" dirty="0">
                <a:latin typeface="Calibri" panose="020F0502020204030204" pitchFamily="34" charset="0"/>
                <a:ea typeface="MS Mincho" panose="02020609040205080304" pitchFamily="49" charset="-128"/>
                <a:cs typeface="Times New Roman" panose="02020603050405020304" pitchFamily="18" charset="0"/>
              </a:rPr>
              <a:t>not </a:t>
            </a:r>
            <a:r>
              <a:rPr lang="en-US" sz="2400" dirty="0">
                <a:latin typeface="Calibri" panose="020F0502020204030204" pitchFamily="34" charset="0"/>
                <a:ea typeface="MS Mincho" panose="02020609040205080304" pitchFamily="49" charset="-128"/>
                <a:cs typeface="Times New Roman" panose="02020603050405020304" pitchFamily="18" charset="0"/>
              </a:rPr>
              <a:t>reporting/evaluation for compliance or grant management purposes</a:t>
            </a:r>
          </a:p>
          <a:p>
            <a:pPr marL="342900" indent="-342900">
              <a:spcAft>
                <a:spcPts val="1000"/>
              </a:spcAft>
              <a:buFont typeface="Arial" panose="020B0604020202020204" pitchFamily="34" charset="0"/>
              <a:buChar char="•"/>
            </a:pPr>
            <a:r>
              <a:rPr lang="en-US" sz="2400" dirty="0">
                <a:latin typeface="Calibri" panose="020F0502020204030204" pitchFamily="34" charset="0"/>
                <a:ea typeface="MS Mincho" panose="02020609040205080304" pitchFamily="49" charset="-128"/>
                <a:cs typeface="Times New Roman" panose="02020603050405020304" pitchFamily="18" charset="0"/>
              </a:rPr>
              <a:t>We understand that reporting and evaluation can be a burden for grantees, and will seek to minimize time needed for these activities</a:t>
            </a:r>
          </a:p>
          <a:p>
            <a:pPr marL="342900" indent="-342900">
              <a:spcAft>
                <a:spcPts val="1000"/>
              </a:spcAft>
              <a:buFont typeface="Arial" panose="020B0604020202020204" pitchFamily="34" charset="0"/>
              <a:buChar char="•"/>
            </a:pPr>
            <a:r>
              <a:rPr lang="en-US" sz="2400" dirty="0">
                <a:latin typeface="Calibri" panose="020F0502020204030204" pitchFamily="34" charset="0"/>
                <a:ea typeface="MS Mincho" panose="02020609040205080304" pitchFamily="49" charset="-128"/>
                <a:cs typeface="Times New Roman" panose="02020603050405020304" pitchFamily="18" charset="0"/>
              </a:rPr>
              <a:t>We respect client privacy and do not request any identifiable information at the individual level</a:t>
            </a:r>
          </a:p>
        </p:txBody>
      </p:sp>
    </p:spTree>
    <p:extLst>
      <p:ext uri="{BB962C8B-B14F-4D97-AF65-F5344CB8AC3E}">
        <p14:creationId xmlns:p14="http://schemas.microsoft.com/office/powerpoint/2010/main" val="846312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000" dirty="0"/>
              <a:t>Sample Learning Questions</a:t>
            </a:r>
          </a:p>
        </p:txBody>
      </p:sp>
      <p:sp>
        <p:nvSpPr>
          <p:cNvPr id="3" name="Title 2"/>
          <p:cNvSpPr>
            <a:spLocks noGrp="1"/>
          </p:cNvSpPr>
          <p:nvPr>
            <p:ph type="title"/>
          </p:nvPr>
        </p:nvSpPr>
        <p:spPr/>
        <p:txBody>
          <a:bodyPr/>
          <a:lstStyle/>
          <a:p>
            <a:r>
              <a:rPr lang="en-US" dirty="0"/>
              <a:t>Pathways to Careers Fund Learning Plan</a:t>
            </a:r>
          </a:p>
        </p:txBody>
      </p:sp>
      <p:sp>
        <p:nvSpPr>
          <p:cNvPr id="4" name="Rectangle 3"/>
          <p:cNvSpPr/>
          <p:nvPr/>
        </p:nvSpPr>
        <p:spPr>
          <a:xfrm>
            <a:off x="419641" y="1859340"/>
            <a:ext cx="8379302" cy="2769989"/>
          </a:xfrm>
          <a:prstGeom prst="rect">
            <a:avLst/>
          </a:prstGeom>
        </p:spPr>
        <p:txBody>
          <a:bodyPr wrap="square">
            <a:spAutoFit/>
          </a:bodyPr>
          <a:lstStyle/>
          <a:p>
            <a:pPr>
              <a:spcAft>
                <a:spcPts val="1200"/>
              </a:spcAft>
            </a:pPr>
            <a:r>
              <a:rPr lang="en-US" sz="2400" b="1" dirty="0"/>
              <a:t>Project level</a:t>
            </a:r>
          </a:p>
          <a:p>
            <a:pPr marL="285750" indent="-285750">
              <a:spcAft>
                <a:spcPts val="1200"/>
              </a:spcAft>
              <a:buFont typeface="Arial" panose="020B0604020202020204" pitchFamily="34" charset="0"/>
              <a:buChar char="•"/>
            </a:pPr>
            <a:r>
              <a:rPr lang="en-US" sz="2400" dirty="0"/>
              <a:t>Did investments/projects succeed in achieving youth outcomes and/or any systems change outcomes sought?</a:t>
            </a:r>
          </a:p>
          <a:p>
            <a:pPr marL="285750" indent="-285750">
              <a:spcAft>
                <a:spcPts val="1200"/>
              </a:spcAft>
              <a:buFont typeface="Arial" panose="020B0604020202020204" pitchFamily="34" charset="0"/>
              <a:buChar char="•"/>
            </a:pPr>
            <a:r>
              <a:rPr lang="en-US" sz="2400" dirty="0"/>
              <a:t>What lessons were learned in regards to what did or didn’t work during implementation?</a:t>
            </a:r>
          </a:p>
          <a:p>
            <a:pPr>
              <a:spcAft>
                <a:spcPts val="1200"/>
              </a:spcAft>
            </a:pPr>
            <a:endParaRPr lang="en-US" sz="2400" dirty="0"/>
          </a:p>
        </p:txBody>
      </p:sp>
    </p:spTree>
    <p:extLst>
      <p:ext uri="{BB962C8B-B14F-4D97-AF65-F5344CB8AC3E}">
        <p14:creationId xmlns:p14="http://schemas.microsoft.com/office/powerpoint/2010/main" val="331423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000" dirty="0"/>
              <a:t>Sample Learning Questions</a:t>
            </a:r>
          </a:p>
        </p:txBody>
      </p:sp>
      <p:sp>
        <p:nvSpPr>
          <p:cNvPr id="3" name="Title 2"/>
          <p:cNvSpPr>
            <a:spLocks noGrp="1"/>
          </p:cNvSpPr>
          <p:nvPr>
            <p:ph type="title"/>
          </p:nvPr>
        </p:nvSpPr>
        <p:spPr/>
        <p:txBody>
          <a:bodyPr/>
          <a:lstStyle/>
          <a:p>
            <a:r>
              <a:rPr lang="en-US" dirty="0"/>
              <a:t>Pathways to Careers Fund Learning Plan</a:t>
            </a:r>
          </a:p>
        </p:txBody>
      </p:sp>
      <p:sp>
        <p:nvSpPr>
          <p:cNvPr id="4" name="Rectangle 3"/>
          <p:cNvSpPr/>
          <p:nvPr/>
        </p:nvSpPr>
        <p:spPr>
          <a:xfrm>
            <a:off x="419641" y="1859340"/>
            <a:ext cx="8379302" cy="5293757"/>
          </a:xfrm>
          <a:prstGeom prst="rect">
            <a:avLst/>
          </a:prstGeom>
        </p:spPr>
        <p:txBody>
          <a:bodyPr wrap="square">
            <a:spAutoFit/>
          </a:bodyPr>
          <a:lstStyle/>
          <a:p>
            <a:pPr>
              <a:spcAft>
                <a:spcPts val="1200"/>
              </a:spcAft>
            </a:pPr>
            <a:r>
              <a:rPr lang="en-US" sz="2200" b="1" dirty="0" smtClean="0"/>
              <a:t>Multi-site </a:t>
            </a:r>
            <a:r>
              <a:rPr lang="en-US" sz="2200" b="1" dirty="0"/>
              <a:t>(summary) level</a:t>
            </a:r>
          </a:p>
          <a:p>
            <a:pPr marL="285750" indent="-285750">
              <a:spcAft>
                <a:spcPts val="1200"/>
              </a:spcAft>
              <a:buFont typeface="Arial" panose="020B0604020202020204" pitchFamily="34" charset="0"/>
              <a:buChar char="•"/>
            </a:pPr>
            <a:r>
              <a:rPr lang="en-US" sz="2200" dirty="0"/>
              <a:t>Did the projects happening in a region support and enhance that region’s OY agenda? </a:t>
            </a:r>
          </a:p>
          <a:p>
            <a:pPr marL="285750" indent="-285750">
              <a:spcAft>
                <a:spcPts val="1200"/>
              </a:spcAft>
              <a:buFont typeface="Arial" panose="020B0604020202020204" pitchFamily="34" charset="0"/>
              <a:buChar char="•"/>
            </a:pPr>
            <a:r>
              <a:rPr lang="en-US" sz="2200" dirty="0"/>
              <a:t>For employers, what are the largest challenges of doing this kind of work? Did projects help to move employers to create lasting, long term changes to hiring approaches? </a:t>
            </a:r>
          </a:p>
          <a:p>
            <a:pPr marL="285750" indent="-285750">
              <a:spcAft>
                <a:spcPts val="1200"/>
              </a:spcAft>
              <a:buFont typeface="Arial" panose="020B0604020202020204" pitchFamily="34" charset="0"/>
              <a:buChar char="•"/>
            </a:pPr>
            <a:r>
              <a:rPr lang="en-US" sz="2200" dirty="0"/>
              <a:t>Did increases in scale (</a:t>
            </a:r>
            <a:r>
              <a:rPr lang="en-US" sz="2200" dirty="0" err="1"/>
              <a:t>eg</a:t>
            </a:r>
            <a:r>
              <a:rPr lang="en-US" sz="2200" dirty="0"/>
              <a:t>. total number of OY employed) or quality (</a:t>
            </a:r>
            <a:r>
              <a:rPr lang="en-US" sz="2200" dirty="0" err="1"/>
              <a:t>eg</a:t>
            </a:r>
            <a:r>
              <a:rPr lang="en-US" sz="2200" dirty="0"/>
              <a:t>. persistence of OY in jobs) stick after the project period? Why or why not? </a:t>
            </a:r>
          </a:p>
          <a:p>
            <a:pPr marL="285750" indent="-285750">
              <a:spcAft>
                <a:spcPts val="1200"/>
              </a:spcAft>
              <a:buFont typeface="Arial" panose="020B0604020202020204" pitchFamily="34" charset="0"/>
              <a:buChar char="•"/>
            </a:pPr>
            <a:r>
              <a:rPr lang="en-US" sz="2200" dirty="0"/>
              <a:t>Were approaches that executed on combining educational progress and job progress concurrently more or less effective than approaches that were solely about jobs? </a:t>
            </a:r>
          </a:p>
          <a:p>
            <a:endParaRPr lang="en-US" sz="2400" dirty="0"/>
          </a:p>
        </p:txBody>
      </p:sp>
    </p:spTree>
    <p:extLst>
      <p:ext uri="{BB962C8B-B14F-4D97-AF65-F5344CB8AC3E}">
        <p14:creationId xmlns:p14="http://schemas.microsoft.com/office/powerpoint/2010/main" val="487765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9642" y="1505006"/>
            <a:ext cx="7770675" cy="313531"/>
          </a:xfrm>
        </p:spPr>
        <p:txBody>
          <a:bodyPr/>
          <a:lstStyle/>
          <a:p>
            <a:r>
              <a:rPr lang="en-US" sz="2000" dirty="0"/>
              <a:t>Required Grantee Activities</a:t>
            </a:r>
          </a:p>
        </p:txBody>
      </p:sp>
      <p:sp>
        <p:nvSpPr>
          <p:cNvPr id="3" name="Title 2"/>
          <p:cNvSpPr>
            <a:spLocks noGrp="1"/>
          </p:cNvSpPr>
          <p:nvPr>
            <p:ph type="title"/>
          </p:nvPr>
        </p:nvSpPr>
        <p:spPr>
          <a:xfrm>
            <a:off x="419642" y="492372"/>
            <a:ext cx="7770674" cy="1007619"/>
          </a:xfrm>
        </p:spPr>
        <p:txBody>
          <a:bodyPr/>
          <a:lstStyle/>
          <a:p>
            <a:r>
              <a:rPr lang="en-US" dirty="0"/>
              <a:t>Pathways to Careers Fund Learning Plan</a:t>
            </a:r>
          </a:p>
        </p:txBody>
      </p:sp>
      <p:sp>
        <p:nvSpPr>
          <p:cNvPr id="5" name="Rectangle 4"/>
          <p:cNvSpPr/>
          <p:nvPr/>
        </p:nvSpPr>
        <p:spPr>
          <a:xfrm>
            <a:off x="419642" y="1884634"/>
            <a:ext cx="8603588" cy="4909036"/>
          </a:xfrm>
          <a:prstGeom prst="rect">
            <a:avLst/>
          </a:prstGeom>
        </p:spPr>
        <p:txBody>
          <a:bodyPr wrap="square">
            <a:spAutoFit/>
          </a:bodyPr>
          <a:lstStyle/>
          <a:p>
            <a:pPr marL="342900" marR="0" lvl="0" indent="-342900">
              <a:spcBef>
                <a:spcPts val="0"/>
              </a:spcBef>
              <a:spcAft>
                <a:spcPts val="1200"/>
              </a:spcAft>
              <a:buFont typeface="Symbol" panose="05050102010706020507" pitchFamily="18" charset="2"/>
              <a:buChar char=""/>
            </a:pPr>
            <a:r>
              <a:rPr lang="en-US" sz="2100" b="1" dirty="0">
                <a:ea typeface="MS Mincho" panose="02020609040205080304" pitchFamily="49" charset="-128"/>
                <a:cs typeface="Times New Roman" panose="02020603050405020304" pitchFamily="18" charset="0"/>
              </a:rPr>
              <a:t>Interviews with AFCS evaluation partner</a:t>
            </a:r>
            <a:r>
              <a:rPr lang="en-US" sz="2100" dirty="0">
                <a:ea typeface="MS Mincho" panose="02020609040205080304" pitchFamily="49" charset="-128"/>
                <a:cs typeface="Times New Roman" panose="02020603050405020304" pitchFamily="18" charset="0"/>
              </a:rPr>
              <a:t>: twice a year, a one hour interview with an evaluation partner.</a:t>
            </a:r>
          </a:p>
          <a:p>
            <a:pPr marL="342900" marR="0" lvl="0" indent="-342900">
              <a:spcBef>
                <a:spcPts val="0"/>
              </a:spcBef>
              <a:spcAft>
                <a:spcPts val="1200"/>
              </a:spcAft>
              <a:buFont typeface="Symbol" panose="05050102010706020507" pitchFamily="18" charset="2"/>
              <a:buChar char=""/>
            </a:pPr>
            <a:r>
              <a:rPr lang="en-US" sz="2100" b="1" dirty="0">
                <a:ea typeface="MS Mincho" panose="02020609040205080304" pitchFamily="49" charset="-128"/>
                <a:cs typeface="Times New Roman" panose="02020603050405020304" pitchFamily="18" charset="0"/>
              </a:rPr>
              <a:t>Participation in learning sessions </a:t>
            </a:r>
            <a:r>
              <a:rPr lang="en-US" sz="2100" dirty="0">
                <a:ea typeface="MS Mincho" panose="02020609040205080304" pitchFamily="49" charset="-128"/>
                <a:cs typeface="Times New Roman" panose="02020603050405020304" pitchFamily="18" charset="0"/>
              </a:rPr>
              <a:t>in your city, with AFCS staff: at most twice a year, participation in a half day learning discussion with other grantees.</a:t>
            </a:r>
          </a:p>
          <a:p>
            <a:pPr marL="342900" marR="0" lvl="0" indent="-342900">
              <a:spcBef>
                <a:spcPts val="0"/>
              </a:spcBef>
              <a:spcAft>
                <a:spcPts val="1200"/>
              </a:spcAft>
              <a:buFont typeface="Symbol" panose="05050102010706020507" pitchFamily="18" charset="2"/>
              <a:buChar char=""/>
            </a:pPr>
            <a:r>
              <a:rPr lang="en-US" sz="2100" b="1" dirty="0">
                <a:ea typeface="MS Mincho" panose="02020609040205080304" pitchFamily="49" charset="-128"/>
                <a:cs typeface="Times New Roman" panose="02020603050405020304" pitchFamily="18" charset="0"/>
              </a:rPr>
              <a:t>Written </a:t>
            </a:r>
            <a:r>
              <a:rPr lang="en-US" sz="2100" b="1" dirty="0" smtClean="0">
                <a:ea typeface="MS Mincho" panose="02020609040205080304" pitchFamily="49" charset="-128"/>
                <a:cs typeface="Times New Roman" panose="02020603050405020304" pitchFamily="18" charset="0"/>
              </a:rPr>
              <a:t>report: </a:t>
            </a:r>
            <a:r>
              <a:rPr lang="en-US" sz="2100" dirty="0">
                <a:ea typeface="MS Mincho" panose="02020609040205080304" pitchFamily="49" charset="-128"/>
                <a:cs typeface="Times New Roman" panose="02020603050405020304" pitchFamily="18" charset="0"/>
              </a:rPr>
              <a:t>an annual and/or final </a:t>
            </a:r>
            <a:r>
              <a:rPr lang="en-US" sz="2100" dirty="0" smtClean="0">
                <a:ea typeface="MS Mincho" panose="02020609040205080304" pitchFamily="49" charset="-128"/>
                <a:cs typeface="Times New Roman" panose="02020603050405020304" pitchFamily="18" charset="0"/>
              </a:rPr>
              <a:t>report will </a:t>
            </a:r>
            <a:r>
              <a:rPr lang="en-US" sz="2100" dirty="0">
                <a:ea typeface="MS Mincho" panose="02020609040205080304" pitchFamily="49" charset="-128"/>
                <a:cs typeface="Times New Roman" panose="02020603050405020304" pitchFamily="18" charset="0"/>
              </a:rPr>
              <a:t>be required, which will include reporting data on actual youth outcomes as they relate your proposed outcomes, and a narrative describing the process you used and successes and barriers you experienced.</a:t>
            </a:r>
          </a:p>
          <a:p>
            <a:pPr marL="342900" marR="0" lvl="0" indent="-342900">
              <a:spcBef>
                <a:spcPts val="0"/>
              </a:spcBef>
              <a:spcAft>
                <a:spcPts val="1200"/>
              </a:spcAft>
              <a:buFont typeface="Symbol" panose="05050102010706020507" pitchFamily="18" charset="2"/>
              <a:buChar char=""/>
            </a:pPr>
            <a:r>
              <a:rPr lang="en-US" sz="2100" b="1" dirty="0">
                <a:ea typeface="MS Mincho" panose="02020609040205080304" pitchFamily="49" charset="-128"/>
                <a:cs typeface="Times New Roman" panose="02020603050405020304" pitchFamily="18" charset="0"/>
              </a:rPr>
              <a:t>At the end of your project</a:t>
            </a:r>
            <a:r>
              <a:rPr lang="en-US" sz="2100" dirty="0">
                <a:ea typeface="MS Mincho" panose="02020609040205080304" pitchFamily="49" charset="-128"/>
                <a:cs typeface="Times New Roman" panose="02020603050405020304" pitchFamily="18" charset="0"/>
              </a:rPr>
              <a:t>: potential phone interview with evaluators or AFCS staff.</a:t>
            </a:r>
          </a:p>
          <a:p>
            <a:pPr algn="ctr">
              <a:spcAft>
                <a:spcPts val="1200"/>
              </a:spcAft>
            </a:pPr>
            <a:r>
              <a:rPr lang="en-US" sz="2100" i="1" dirty="0">
                <a:ea typeface="MS Mincho" panose="02020609040205080304" pitchFamily="49" charset="-128"/>
                <a:cs typeface="Times New Roman" panose="02020603050405020304" pitchFamily="18" charset="0"/>
              </a:rPr>
              <a:t>We estimate that our request to grantees for time related to learning should amount to less than </a:t>
            </a:r>
            <a:r>
              <a:rPr lang="en-US" sz="2100" b="1" i="1" dirty="0">
                <a:ea typeface="MS Mincho" panose="02020609040205080304" pitchFamily="49" charset="-128"/>
                <a:cs typeface="Times New Roman" panose="02020603050405020304" pitchFamily="18" charset="0"/>
              </a:rPr>
              <a:t>12 hours annually</a:t>
            </a:r>
            <a:endParaRPr lang="en-US" sz="2100" b="1" i="1" dirty="0">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91246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9643" y="474682"/>
            <a:ext cx="7770674" cy="1007619"/>
          </a:xfrm>
        </p:spPr>
        <p:txBody>
          <a:bodyPr/>
          <a:lstStyle/>
          <a:p>
            <a:r>
              <a:rPr lang="en-US" dirty="0"/>
              <a:t>Applying to the Pathways to Careers Fund</a:t>
            </a:r>
          </a:p>
        </p:txBody>
      </p:sp>
      <p:sp>
        <p:nvSpPr>
          <p:cNvPr id="6" name="Text Placeholder 1"/>
          <p:cNvSpPr>
            <a:spLocks noGrp="1"/>
          </p:cNvSpPr>
          <p:nvPr>
            <p:ph type="body" sz="quarter" idx="10"/>
          </p:nvPr>
        </p:nvSpPr>
        <p:spPr>
          <a:xfrm>
            <a:off x="419643" y="1569206"/>
            <a:ext cx="7770675" cy="313531"/>
          </a:xfrm>
        </p:spPr>
        <p:txBody>
          <a:bodyPr/>
          <a:lstStyle/>
          <a:p>
            <a:r>
              <a:rPr lang="en-US" sz="2000" dirty="0"/>
              <a:t>Proposal Components</a:t>
            </a:r>
          </a:p>
          <a:p>
            <a:endParaRPr lang="en-US" sz="2000" dirty="0"/>
          </a:p>
        </p:txBody>
      </p:sp>
      <p:sp>
        <p:nvSpPr>
          <p:cNvPr id="9" name="Rectangle 8"/>
          <p:cNvSpPr/>
          <p:nvPr/>
        </p:nvSpPr>
        <p:spPr>
          <a:xfrm>
            <a:off x="419642" y="1982084"/>
            <a:ext cx="8310290" cy="4570482"/>
          </a:xfrm>
          <a:prstGeom prst="rect">
            <a:avLst/>
          </a:prstGeom>
        </p:spPr>
        <p:txBody>
          <a:bodyPr wrap="square">
            <a:spAutoFit/>
          </a:bodyPr>
          <a:lstStyle/>
          <a:p>
            <a:pPr marL="285750" indent="-285750">
              <a:spcAft>
                <a:spcPts val="600"/>
              </a:spcAft>
              <a:buFont typeface="Arial" panose="020B0604020202020204" pitchFamily="34" charset="0"/>
              <a:buChar char="•"/>
            </a:pPr>
            <a:r>
              <a:rPr lang="en-US" sz="1900" dirty="0"/>
              <a:t>Seattle/King County </a:t>
            </a:r>
            <a:r>
              <a:rPr lang="en-US" sz="1900" b="1" dirty="0"/>
              <a:t>Application Cover Sheet</a:t>
            </a:r>
          </a:p>
          <a:p>
            <a:pPr marL="285750" indent="-285750">
              <a:spcAft>
                <a:spcPts val="600"/>
              </a:spcAft>
              <a:buFont typeface="Arial" panose="020B0604020202020204" pitchFamily="34" charset="0"/>
              <a:buChar char="•"/>
            </a:pPr>
            <a:r>
              <a:rPr lang="en-US" sz="1900" b="1" dirty="0"/>
              <a:t>Proposal Narrative </a:t>
            </a:r>
            <a:r>
              <a:rPr lang="en-US" sz="1900" dirty="0"/>
              <a:t>(not to exceed 8 pages; your response to section 1 should not exceed 1 page), including the completed diagram shown in Appendix D of the RFP</a:t>
            </a:r>
          </a:p>
          <a:p>
            <a:pPr marL="285750" indent="-285750">
              <a:spcAft>
                <a:spcPts val="600"/>
              </a:spcAft>
              <a:buFont typeface="Arial" panose="020B0604020202020204" pitchFamily="34" charset="0"/>
              <a:buChar char="•"/>
            </a:pPr>
            <a:r>
              <a:rPr lang="en-US" sz="1900" b="1" dirty="0"/>
              <a:t>Letters of commitment and/or Memoranda of Understanding from employer </a:t>
            </a:r>
            <a:r>
              <a:rPr lang="en-US" sz="1900" dirty="0"/>
              <a:t>partners of the proposed pathway or otherwise needed for the success of the project. </a:t>
            </a:r>
          </a:p>
          <a:p>
            <a:pPr marL="285750" indent="-285750">
              <a:spcAft>
                <a:spcPts val="600"/>
              </a:spcAft>
              <a:buFont typeface="Arial" panose="020B0604020202020204" pitchFamily="34" charset="0"/>
              <a:buChar char="•"/>
            </a:pPr>
            <a:r>
              <a:rPr lang="en-US" sz="1900" dirty="0"/>
              <a:t>If a K12 or post-secondary connected pathway, letters of commitment and/or Memoranda of Understanding from any educational institution partners.</a:t>
            </a:r>
          </a:p>
          <a:p>
            <a:pPr marL="285750" indent="-285750">
              <a:spcAft>
                <a:spcPts val="600"/>
              </a:spcAft>
              <a:buFont typeface="Arial" panose="020B0604020202020204" pitchFamily="34" charset="0"/>
              <a:buChar char="•"/>
            </a:pPr>
            <a:r>
              <a:rPr lang="en-US" sz="1900" dirty="0"/>
              <a:t>If the proposed pathway has any existing documentation of the approach or outcomes (descriptive report, evaluation, </a:t>
            </a:r>
            <a:r>
              <a:rPr lang="en-US" sz="1900" dirty="0" err="1"/>
              <a:t>etc</a:t>
            </a:r>
            <a:r>
              <a:rPr lang="en-US" sz="1900" dirty="0"/>
              <a:t>) please include as an attachment.</a:t>
            </a:r>
          </a:p>
          <a:p>
            <a:pPr marL="285750" indent="-285750">
              <a:spcAft>
                <a:spcPts val="600"/>
              </a:spcAft>
              <a:buFont typeface="Arial" panose="020B0604020202020204" pitchFamily="34" charset="0"/>
              <a:buChar char="•"/>
            </a:pPr>
            <a:r>
              <a:rPr lang="en-US" sz="1900" b="1" dirty="0"/>
              <a:t>Copy of organization’s 501(c)3 letter</a:t>
            </a:r>
            <a:r>
              <a:rPr lang="en-US" sz="1900" dirty="0"/>
              <a:t>; if organization is applying as a fiscal sponsor for another organization, also include a copy of the fiscal sponsorship agreement</a:t>
            </a:r>
          </a:p>
        </p:txBody>
      </p:sp>
    </p:spTree>
    <p:extLst>
      <p:ext uri="{BB962C8B-B14F-4D97-AF65-F5344CB8AC3E}">
        <p14:creationId xmlns:p14="http://schemas.microsoft.com/office/powerpoint/2010/main" val="1857567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9641" y="1825318"/>
            <a:ext cx="7770675" cy="313531"/>
          </a:xfrm>
        </p:spPr>
        <p:txBody>
          <a:bodyPr/>
          <a:lstStyle/>
          <a:p>
            <a:r>
              <a:rPr lang="en-US" sz="2000" dirty="0"/>
              <a:t>Submission Process</a:t>
            </a:r>
          </a:p>
        </p:txBody>
      </p:sp>
      <p:sp>
        <p:nvSpPr>
          <p:cNvPr id="3" name="Title 2"/>
          <p:cNvSpPr>
            <a:spLocks noGrp="1"/>
          </p:cNvSpPr>
          <p:nvPr>
            <p:ph type="title"/>
          </p:nvPr>
        </p:nvSpPr>
        <p:spPr>
          <a:xfrm>
            <a:off x="419642" y="739316"/>
            <a:ext cx="7770674" cy="1007619"/>
          </a:xfrm>
        </p:spPr>
        <p:txBody>
          <a:bodyPr/>
          <a:lstStyle/>
          <a:p>
            <a:r>
              <a:rPr lang="en-US" dirty="0"/>
              <a:t>Applying to the </a:t>
            </a:r>
            <a:r>
              <a:rPr lang="en-US" dirty="0" smtClean="0"/>
              <a:t>Pathways to Careers </a:t>
            </a:r>
            <a:r>
              <a:rPr lang="en-US" dirty="0"/>
              <a:t>Fund</a:t>
            </a:r>
          </a:p>
        </p:txBody>
      </p:sp>
      <p:sp>
        <p:nvSpPr>
          <p:cNvPr id="4" name="Rectangle 3"/>
          <p:cNvSpPr/>
          <p:nvPr/>
        </p:nvSpPr>
        <p:spPr>
          <a:xfrm>
            <a:off x="419642" y="2585933"/>
            <a:ext cx="8310290" cy="2693045"/>
          </a:xfrm>
          <a:prstGeom prst="rect">
            <a:avLst/>
          </a:prstGeom>
        </p:spPr>
        <p:txBody>
          <a:bodyPr wrap="square">
            <a:spAutoFit/>
          </a:bodyPr>
          <a:lstStyle/>
          <a:p>
            <a:pPr marL="285750" indent="-285750">
              <a:spcAft>
                <a:spcPts val="1200"/>
              </a:spcAft>
              <a:buFont typeface="Arial" panose="020B0604020202020204" pitchFamily="34" charset="0"/>
              <a:buChar char="•"/>
            </a:pPr>
            <a:r>
              <a:rPr lang="en-US" sz="2400" dirty="0"/>
              <a:t>Proposals are due, by </a:t>
            </a:r>
            <a:r>
              <a:rPr lang="en-US" sz="2400" b="1" dirty="0"/>
              <a:t>electronic submission</a:t>
            </a:r>
            <a:r>
              <a:rPr lang="en-US" sz="2400" dirty="0"/>
              <a:t>, to the attention of: Emma Uman,  </a:t>
            </a:r>
            <a:r>
              <a:rPr lang="en-US" sz="2400" dirty="0">
                <a:hlinkClick r:id="rId2"/>
              </a:rPr>
              <a:t>emma.uman@aspeninst.org</a:t>
            </a:r>
            <a:r>
              <a:rPr lang="en-US" sz="2400" dirty="0"/>
              <a:t> </a:t>
            </a:r>
          </a:p>
          <a:p>
            <a:pPr marL="285750" indent="-285750">
              <a:spcAft>
                <a:spcPts val="1200"/>
              </a:spcAft>
              <a:buFont typeface="Arial" panose="020B0604020202020204" pitchFamily="34" charset="0"/>
              <a:buChar char="•"/>
            </a:pPr>
            <a:r>
              <a:rPr lang="en-US" sz="2400" dirty="0"/>
              <a:t>Deadline for submission is </a:t>
            </a:r>
            <a:r>
              <a:rPr lang="en-US" sz="2400" b="1" dirty="0"/>
              <a:t>February 24</a:t>
            </a:r>
            <a:r>
              <a:rPr lang="en-US" sz="2400" dirty="0"/>
              <a:t>, 2017 6:00 p.m. Pacific </a:t>
            </a:r>
            <a:r>
              <a:rPr lang="en-US" sz="2400" dirty="0" smtClean="0"/>
              <a:t>Time</a:t>
            </a:r>
            <a:endParaRPr lang="en-US" sz="2400" dirty="0"/>
          </a:p>
          <a:p>
            <a:pPr marL="285750" indent="-285750">
              <a:spcAft>
                <a:spcPts val="1200"/>
              </a:spcAft>
              <a:buFont typeface="Arial" panose="020B0604020202020204" pitchFamily="34" charset="0"/>
              <a:buChar char="•"/>
            </a:pPr>
            <a:r>
              <a:rPr lang="en-US" sz="2400" dirty="0"/>
              <a:t>Funding decisions will be announced before May 31, </a:t>
            </a:r>
            <a:r>
              <a:rPr lang="en-US" sz="2400" dirty="0" smtClean="0"/>
              <a:t>2017</a:t>
            </a:r>
            <a:endParaRPr lang="en-US" sz="2400" dirty="0"/>
          </a:p>
          <a:p>
            <a:pPr>
              <a:spcAft>
                <a:spcPts val="600"/>
              </a:spcAft>
            </a:pPr>
            <a:endParaRPr lang="en-US" sz="1900" dirty="0"/>
          </a:p>
        </p:txBody>
      </p:sp>
    </p:spTree>
    <p:extLst>
      <p:ext uri="{BB962C8B-B14F-4D97-AF65-F5344CB8AC3E}">
        <p14:creationId xmlns:p14="http://schemas.microsoft.com/office/powerpoint/2010/main" val="3886758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08690" y="1718813"/>
            <a:ext cx="6249372" cy="2971800"/>
          </a:xfrm>
        </p:spPr>
        <p:txBody>
          <a:bodyPr/>
          <a:lstStyle/>
          <a:p>
            <a:r>
              <a:rPr lang="en-US" sz="4400" dirty="0"/>
              <a:t>Questions?</a:t>
            </a:r>
          </a:p>
        </p:txBody>
      </p:sp>
    </p:spTree>
    <p:extLst>
      <p:ext uri="{BB962C8B-B14F-4D97-AF65-F5344CB8AC3E}">
        <p14:creationId xmlns:p14="http://schemas.microsoft.com/office/powerpoint/2010/main" val="884549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22094" y="3547613"/>
            <a:ext cx="8290586" cy="2971800"/>
          </a:xfrm>
        </p:spPr>
        <p:txBody>
          <a:bodyPr/>
          <a:lstStyle/>
          <a:p>
            <a:pPr marL="857250" indent="-857250">
              <a:spcAft>
                <a:spcPts val="1200"/>
              </a:spcAft>
              <a:buFont typeface="+mj-lt"/>
              <a:buAutoNum type="romanUcPeriod"/>
            </a:pPr>
            <a:r>
              <a:rPr lang="en-US" sz="2800" dirty="0"/>
              <a:t>The Aspen Forum for Community Solutions &amp; Opportunity Youth Incentive Fund</a:t>
            </a:r>
          </a:p>
          <a:p>
            <a:pPr marL="857250" indent="-857250">
              <a:spcAft>
                <a:spcPts val="1200"/>
              </a:spcAft>
              <a:buFont typeface="+mj-lt"/>
              <a:buAutoNum type="romanUcPeriod"/>
            </a:pPr>
            <a:r>
              <a:rPr lang="en-US" sz="2800" dirty="0"/>
              <a:t>Seattle/King County 100K Demonstration City Operational Plan</a:t>
            </a:r>
          </a:p>
          <a:p>
            <a:pPr marL="857250" indent="-857250">
              <a:spcAft>
                <a:spcPts val="1200"/>
              </a:spcAft>
              <a:buFont typeface="+mj-lt"/>
              <a:buAutoNum type="romanUcPeriod"/>
            </a:pPr>
            <a:r>
              <a:rPr lang="en-US" sz="2800" dirty="0"/>
              <a:t>Pathways to Careers Fund Learning Objectives &amp; Grantee Requirements</a:t>
            </a:r>
          </a:p>
          <a:p>
            <a:pPr marL="857250" indent="-857250">
              <a:spcAft>
                <a:spcPts val="1200"/>
              </a:spcAft>
              <a:buFont typeface="+mj-lt"/>
              <a:buAutoNum type="romanUcPeriod"/>
            </a:pPr>
            <a:r>
              <a:rPr lang="en-US" sz="2800" dirty="0"/>
              <a:t>Questions </a:t>
            </a:r>
          </a:p>
          <a:p>
            <a:pPr marL="857250" indent="-857250">
              <a:buFont typeface="+mj-lt"/>
              <a:buAutoNum type="romanUcPeriod"/>
            </a:pPr>
            <a:endParaRPr lang="en-US" dirty="0"/>
          </a:p>
          <a:p>
            <a:pPr marL="857250" indent="-857250">
              <a:buFont typeface="+mj-lt"/>
              <a:buAutoNum type="romanUcPeriod"/>
            </a:pPr>
            <a:endParaRPr lang="en-US" dirty="0"/>
          </a:p>
        </p:txBody>
      </p:sp>
      <p:sp>
        <p:nvSpPr>
          <p:cNvPr id="3" name="TextBox 2"/>
          <p:cNvSpPr txBox="1"/>
          <p:nvPr/>
        </p:nvSpPr>
        <p:spPr>
          <a:xfrm>
            <a:off x="5279366" y="727436"/>
            <a:ext cx="3571336" cy="523220"/>
          </a:xfrm>
          <a:prstGeom prst="rect">
            <a:avLst/>
          </a:prstGeom>
          <a:noFill/>
        </p:spPr>
        <p:txBody>
          <a:bodyPr wrap="square" rtlCol="0">
            <a:spAutoFit/>
          </a:bodyPr>
          <a:lstStyle/>
          <a:p>
            <a:pPr lvl="0" defTabSz="457120">
              <a:spcBef>
                <a:spcPct val="20000"/>
              </a:spcBef>
              <a:spcAft>
                <a:spcPts val="1200"/>
              </a:spcAft>
            </a:pPr>
            <a:r>
              <a:rPr lang="en-US" sz="2800" b="1" dirty="0">
                <a:solidFill>
                  <a:prstClr val="white"/>
                </a:solidFill>
                <a:latin typeface="Arial"/>
                <a:cs typeface="Arial"/>
              </a:rPr>
              <a:t>Webinar Overview</a:t>
            </a:r>
          </a:p>
        </p:txBody>
      </p:sp>
    </p:spTree>
    <p:extLst>
      <p:ext uri="{BB962C8B-B14F-4D97-AF65-F5344CB8AC3E}">
        <p14:creationId xmlns:p14="http://schemas.microsoft.com/office/powerpoint/2010/main" val="525894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610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63" y="482184"/>
            <a:ext cx="7770674" cy="1007619"/>
          </a:xfrm>
        </p:spPr>
        <p:txBody>
          <a:bodyPr/>
          <a:lstStyle/>
          <a:p>
            <a:r>
              <a:rPr lang="en-US" sz="3200" b="1" dirty="0">
                <a:latin typeface="+mj-lt"/>
              </a:rPr>
              <a:t/>
            </a:r>
            <a:br>
              <a:rPr lang="en-US" sz="3200" b="1" dirty="0">
                <a:latin typeface="+mj-lt"/>
              </a:rPr>
            </a:br>
            <a:r>
              <a:rPr lang="en-US" dirty="0">
                <a:latin typeface="Arial" panose="020B0604020202020204" pitchFamily="34" charset="0"/>
                <a:cs typeface="Arial" panose="020B0604020202020204" pitchFamily="34" charset="0"/>
              </a:rPr>
              <a:t>Who We Are</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9804" y="4564678"/>
            <a:ext cx="1643061" cy="170603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870" y="4541396"/>
            <a:ext cx="1707761" cy="1707761"/>
          </a:xfrm>
          <a:prstGeom prst="rect">
            <a:avLst/>
          </a:prstGeom>
        </p:spPr>
      </p:pic>
      <p:sp>
        <p:nvSpPr>
          <p:cNvPr id="5" name="Rectangle 4"/>
          <p:cNvSpPr/>
          <p:nvPr/>
        </p:nvSpPr>
        <p:spPr>
          <a:xfrm>
            <a:off x="2669740" y="4564678"/>
            <a:ext cx="1802921" cy="646331"/>
          </a:xfrm>
          <a:prstGeom prst="rect">
            <a:avLst/>
          </a:prstGeom>
        </p:spPr>
        <p:txBody>
          <a:bodyPr wrap="square">
            <a:spAutoFit/>
          </a:bodyPr>
          <a:lstStyle/>
          <a:p>
            <a:r>
              <a:rPr lang="en-US" b="1" dirty="0">
                <a:solidFill>
                  <a:schemeClr val="accent2"/>
                </a:solidFill>
              </a:rPr>
              <a:t>KEN THOMPSON</a:t>
            </a:r>
          </a:p>
          <a:p>
            <a:r>
              <a:rPr lang="en-US" b="1" i="1" dirty="0"/>
              <a:t>Senior Fellow</a:t>
            </a:r>
          </a:p>
        </p:txBody>
      </p:sp>
      <p:sp>
        <p:nvSpPr>
          <p:cNvPr id="6" name="Rectangle 5"/>
          <p:cNvSpPr/>
          <p:nvPr/>
        </p:nvSpPr>
        <p:spPr>
          <a:xfrm>
            <a:off x="6679435" y="4541396"/>
            <a:ext cx="2313603" cy="1200329"/>
          </a:xfrm>
          <a:prstGeom prst="rect">
            <a:avLst/>
          </a:prstGeom>
        </p:spPr>
        <p:txBody>
          <a:bodyPr wrap="square">
            <a:spAutoFit/>
          </a:bodyPr>
          <a:lstStyle/>
          <a:p>
            <a:r>
              <a:rPr lang="en-US" b="1" dirty="0">
                <a:solidFill>
                  <a:schemeClr val="accent2"/>
                </a:solidFill>
              </a:rPr>
              <a:t>EMMA UMAN</a:t>
            </a:r>
          </a:p>
          <a:p>
            <a:r>
              <a:rPr lang="en-US" b="1" i="1" dirty="0"/>
              <a:t>Program Manager</a:t>
            </a:r>
          </a:p>
          <a:p>
            <a:r>
              <a:rPr lang="en-US" b="1" dirty="0"/>
              <a:t>100K Demonstration Cities</a:t>
            </a:r>
            <a:endParaRPr lang="en-US" dirty="0"/>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75359" y="2056115"/>
            <a:ext cx="1764417" cy="1411534"/>
          </a:xfrm>
          <a:prstGeom prst="rect">
            <a:avLst/>
          </a:prstGeom>
        </p:spPr>
      </p:pic>
      <p:sp>
        <p:nvSpPr>
          <p:cNvPr id="8" name="Rectangle 7"/>
          <p:cNvSpPr/>
          <p:nvPr/>
        </p:nvSpPr>
        <p:spPr>
          <a:xfrm>
            <a:off x="6893006" y="2300218"/>
            <a:ext cx="2186661" cy="923330"/>
          </a:xfrm>
          <a:prstGeom prst="rect">
            <a:avLst/>
          </a:prstGeom>
        </p:spPr>
        <p:txBody>
          <a:bodyPr wrap="square">
            <a:spAutoFit/>
          </a:bodyPr>
          <a:lstStyle/>
          <a:p>
            <a:r>
              <a:rPr lang="en-US" b="1" dirty="0">
                <a:solidFill>
                  <a:schemeClr val="accent2"/>
                </a:solidFill>
              </a:rPr>
              <a:t>STEVE PATRICK</a:t>
            </a:r>
          </a:p>
          <a:p>
            <a:r>
              <a:rPr lang="en-US" b="1" i="1" dirty="0"/>
              <a:t>Vice President and Executive Director</a:t>
            </a:r>
          </a:p>
        </p:txBody>
      </p: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3877" y="1897934"/>
            <a:ext cx="1349393" cy="1727897"/>
          </a:xfrm>
          <a:prstGeom prst="rect">
            <a:avLst/>
          </a:prstGeom>
        </p:spPr>
      </p:pic>
      <p:sp>
        <p:nvSpPr>
          <p:cNvPr id="10" name="Rectangle 9"/>
          <p:cNvSpPr/>
          <p:nvPr/>
        </p:nvSpPr>
        <p:spPr>
          <a:xfrm>
            <a:off x="2449631" y="2320106"/>
            <a:ext cx="2313603" cy="1200329"/>
          </a:xfrm>
          <a:prstGeom prst="rect">
            <a:avLst/>
          </a:prstGeom>
        </p:spPr>
        <p:txBody>
          <a:bodyPr wrap="square">
            <a:spAutoFit/>
          </a:bodyPr>
          <a:lstStyle/>
          <a:p>
            <a:r>
              <a:rPr lang="en-US" b="1" dirty="0">
                <a:solidFill>
                  <a:schemeClr val="accent2"/>
                </a:solidFill>
              </a:rPr>
              <a:t>MARIKO LOCKHART</a:t>
            </a:r>
          </a:p>
          <a:p>
            <a:r>
              <a:rPr lang="en-US" b="1" i="1" dirty="0"/>
              <a:t>National Coordinator</a:t>
            </a:r>
          </a:p>
          <a:p>
            <a:r>
              <a:rPr lang="en-US" b="1" dirty="0"/>
              <a:t>100K Demonstration Cities</a:t>
            </a:r>
            <a:endParaRPr lang="en-US" dirty="0"/>
          </a:p>
        </p:txBody>
      </p:sp>
    </p:spTree>
    <p:extLst>
      <p:ext uri="{BB962C8B-B14F-4D97-AF65-F5344CB8AC3E}">
        <p14:creationId xmlns:p14="http://schemas.microsoft.com/office/powerpoint/2010/main" val="3192506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9640" y="1521572"/>
            <a:ext cx="7770675" cy="313531"/>
          </a:xfrm>
        </p:spPr>
        <p:txBody>
          <a:bodyPr/>
          <a:lstStyle/>
          <a:p>
            <a:r>
              <a:rPr lang="en-US" sz="2000" dirty="0"/>
              <a:t>Three initiatives, one vision</a:t>
            </a:r>
          </a:p>
        </p:txBody>
      </p:sp>
      <p:sp>
        <p:nvSpPr>
          <p:cNvPr id="3" name="Title 2"/>
          <p:cNvSpPr>
            <a:spLocks noGrp="1"/>
          </p:cNvSpPr>
          <p:nvPr>
            <p:ph type="title"/>
          </p:nvPr>
        </p:nvSpPr>
        <p:spPr>
          <a:xfrm>
            <a:off x="419641" y="476824"/>
            <a:ext cx="7770674" cy="1007619"/>
          </a:xfrm>
        </p:spPr>
        <p:txBody>
          <a:bodyPr/>
          <a:lstStyle/>
          <a:p>
            <a:r>
              <a:rPr lang="en-US" dirty="0"/>
              <a:t>Our Work	</a:t>
            </a:r>
          </a:p>
        </p:txBody>
      </p:sp>
      <p:pic>
        <p:nvPicPr>
          <p:cNvPr id="7" name="Picture 6"/>
          <p:cNvPicPr>
            <a:picLocks noChangeAspect="1"/>
          </p:cNvPicPr>
          <p:nvPr/>
        </p:nvPicPr>
        <p:blipFill>
          <a:blip r:embed="rId3"/>
          <a:stretch>
            <a:fillRect/>
          </a:stretch>
        </p:blipFill>
        <p:spPr>
          <a:xfrm>
            <a:off x="2978352" y="1839313"/>
            <a:ext cx="3420374" cy="4592330"/>
          </a:xfrm>
          <a:prstGeom prst="rect">
            <a:avLst/>
          </a:prstGeom>
        </p:spPr>
      </p:pic>
      <p:sp>
        <p:nvSpPr>
          <p:cNvPr id="13" name="TextBox 12"/>
          <p:cNvSpPr txBox="1"/>
          <p:nvPr/>
        </p:nvSpPr>
        <p:spPr>
          <a:xfrm>
            <a:off x="324473" y="4918820"/>
            <a:ext cx="2790581" cy="1600438"/>
          </a:xfrm>
          <a:prstGeom prst="rect">
            <a:avLst/>
          </a:prstGeom>
          <a:noFill/>
        </p:spPr>
        <p:txBody>
          <a:bodyPr wrap="square" rtlCol="0">
            <a:spAutoFit/>
          </a:bodyPr>
          <a:lstStyle/>
          <a:p>
            <a:pPr algn="r"/>
            <a:r>
              <a:rPr lang="en-US" sz="1400" b="1" dirty="0">
                <a:solidFill>
                  <a:srgbClr val="3D3935"/>
                </a:solidFill>
                <a:latin typeface="Arial"/>
                <a:cs typeface="Arial"/>
              </a:rPr>
              <a:t>Opportunity Youth Incentive Fund (2012)</a:t>
            </a:r>
          </a:p>
          <a:p>
            <a:pPr algn="r"/>
            <a:r>
              <a:rPr lang="en-US" sz="1400" dirty="0">
                <a:solidFill>
                  <a:srgbClr val="3D3935"/>
                </a:solidFill>
                <a:latin typeface="Arial"/>
                <a:cs typeface="Arial"/>
              </a:rPr>
              <a:t>Support backbone organizations in 21 communities to build and deepen pathways to education and employment for opportunity youth</a:t>
            </a:r>
          </a:p>
        </p:txBody>
      </p:sp>
      <p:sp>
        <p:nvSpPr>
          <p:cNvPr id="14" name="TextBox 13"/>
          <p:cNvSpPr txBox="1"/>
          <p:nvPr/>
        </p:nvSpPr>
        <p:spPr>
          <a:xfrm>
            <a:off x="257497" y="2976427"/>
            <a:ext cx="2695413" cy="1384995"/>
          </a:xfrm>
          <a:prstGeom prst="rect">
            <a:avLst/>
          </a:prstGeom>
          <a:noFill/>
        </p:spPr>
        <p:txBody>
          <a:bodyPr wrap="square" rtlCol="0">
            <a:spAutoFit/>
          </a:bodyPr>
          <a:lstStyle/>
          <a:p>
            <a:pPr algn="r"/>
            <a:r>
              <a:rPr lang="en-US" sz="1400" b="1" dirty="0">
                <a:solidFill>
                  <a:srgbClr val="3D3935"/>
                </a:solidFill>
                <a:latin typeface="Arial"/>
                <a:cs typeface="Arial"/>
              </a:rPr>
              <a:t>Opportunity Works (2014)</a:t>
            </a:r>
          </a:p>
          <a:p>
            <a:pPr algn="r"/>
            <a:r>
              <a:rPr lang="en-US" sz="1400" dirty="0">
                <a:solidFill>
                  <a:srgbClr val="3D3935"/>
                </a:solidFill>
                <a:latin typeface="Arial"/>
                <a:cs typeface="Arial"/>
              </a:rPr>
              <a:t>Build evidence base of what works to improve the credential attainment of opportunity youth in 7 communities with emphasis on boys and men of color </a:t>
            </a:r>
          </a:p>
        </p:txBody>
      </p:sp>
      <p:sp>
        <p:nvSpPr>
          <p:cNvPr id="15" name="TextBox 14"/>
          <p:cNvSpPr txBox="1"/>
          <p:nvPr/>
        </p:nvSpPr>
        <p:spPr>
          <a:xfrm>
            <a:off x="6470837" y="1344274"/>
            <a:ext cx="2530884" cy="2031325"/>
          </a:xfrm>
          <a:prstGeom prst="rect">
            <a:avLst/>
          </a:prstGeom>
          <a:noFill/>
        </p:spPr>
        <p:txBody>
          <a:bodyPr wrap="square" rtlCol="0">
            <a:spAutoFit/>
          </a:bodyPr>
          <a:lstStyle/>
          <a:p>
            <a:r>
              <a:rPr lang="en-US" sz="1400" b="1" dirty="0">
                <a:solidFill>
                  <a:srgbClr val="3D3935"/>
                </a:solidFill>
                <a:latin typeface="Arial"/>
                <a:cs typeface="Arial"/>
              </a:rPr>
              <a:t>100,000 Opportunities Initiative Demonstration Cities (2015)</a:t>
            </a:r>
          </a:p>
          <a:p>
            <a:r>
              <a:rPr lang="en-US" sz="1400" dirty="0">
                <a:solidFill>
                  <a:srgbClr val="3D3935"/>
                </a:solidFill>
                <a:latin typeface="Arial"/>
                <a:cs typeface="Arial"/>
              </a:rPr>
              <a:t>Coordinate education and training providers and align with private sector commitment to hire opportunity youth in 5 communities</a:t>
            </a:r>
          </a:p>
        </p:txBody>
      </p:sp>
      <p:sp>
        <p:nvSpPr>
          <p:cNvPr id="16" name="TextBox 15"/>
          <p:cNvSpPr txBox="1"/>
          <p:nvPr/>
        </p:nvSpPr>
        <p:spPr>
          <a:xfrm>
            <a:off x="6424168" y="3639829"/>
            <a:ext cx="2530884" cy="1169551"/>
          </a:xfrm>
          <a:prstGeom prst="rect">
            <a:avLst/>
          </a:prstGeom>
          <a:noFill/>
        </p:spPr>
        <p:txBody>
          <a:bodyPr wrap="square" rtlCol="0">
            <a:spAutoFit/>
          </a:bodyPr>
          <a:lstStyle/>
          <a:p>
            <a:r>
              <a:rPr lang="en-US" sz="1400" b="1" dirty="0">
                <a:solidFill>
                  <a:srgbClr val="3D3935"/>
                </a:solidFill>
                <a:latin typeface="Arial"/>
                <a:cs typeface="Arial"/>
              </a:rPr>
              <a:t>Pathways to Careers Fund </a:t>
            </a:r>
          </a:p>
          <a:p>
            <a:r>
              <a:rPr lang="en-US" sz="1400" dirty="0">
                <a:solidFill>
                  <a:srgbClr val="3D3935"/>
                </a:solidFill>
                <a:latin typeface="Arial"/>
                <a:cs typeface="Arial"/>
              </a:rPr>
              <a:t>Create, accelerate and expand innovative career pathways for opportunity youth </a:t>
            </a:r>
          </a:p>
        </p:txBody>
      </p:sp>
      <p:cxnSp>
        <p:nvCxnSpPr>
          <p:cNvPr id="17" name="Straight Connector 16"/>
          <p:cNvCxnSpPr/>
          <p:nvPr/>
        </p:nvCxnSpPr>
        <p:spPr>
          <a:xfrm flipH="1">
            <a:off x="3115054" y="4918820"/>
            <a:ext cx="1573485" cy="269010"/>
          </a:xfrm>
          <a:prstGeom prst="line">
            <a:avLst/>
          </a:prstGeom>
          <a:ln w="38100" cmpd="sng">
            <a:solidFill>
              <a:srgbClr val="3D3935"/>
            </a:solidFill>
            <a:headEnd type="oval"/>
            <a:tailEnd type="ova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flipV="1">
            <a:off x="2952910" y="3279117"/>
            <a:ext cx="897906" cy="254708"/>
          </a:xfrm>
          <a:prstGeom prst="line">
            <a:avLst/>
          </a:prstGeom>
          <a:ln w="38100" cmpd="sng">
            <a:solidFill>
              <a:srgbClr val="3D3935"/>
            </a:solidFill>
            <a:headEnd type="oval"/>
            <a:tailEnd type="ova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4380000" flipH="1" flipV="1">
            <a:off x="5974540" y="3310847"/>
            <a:ext cx="445" cy="655443"/>
          </a:xfrm>
          <a:prstGeom prst="line">
            <a:avLst/>
          </a:prstGeom>
          <a:ln w="31750" cmpd="sng">
            <a:solidFill>
              <a:srgbClr val="3D3935"/>
            </a:solidFill>
            <a:headEnd type="oval"/>
            <a:tailEnd type="ova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H="1">
            <a:off x="5072374" y="2435583"/>
            <a:ext cx="1151897" cy="970888"/>
          </a:xfrm>
          <a:prstGeom prst="line">
            <a:avLst/>
          </a:prstGeom>
          <a:ln w="38100" cmpd="sng">
            <a:solidFill>
              <a:srgbClr val="3D3935"/>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3026608" y="6556387"/>
            <a:ext cx="5837027" cy="246221"/>
          </a:xfrm>
          <a:prstGeom prst="rect">
            <a:avLst/>
          </a:prstGeom>
          <a:noFill/>
        </p:spPr>
        <p:txBody>
          <a:bodyPr wrap="square" rtlCol="0">
            <a:spAutoFit/>
          </a:bodyPr>
          <a:lstStyle/>
          <a:p>
            <a:pPr algn="r"/>
            <a:r>
              <a:rPr lang="en-US" sz="1000" i="1" dirty="0">
                <a:latin typeface="Arial"/>
                <a:cs typeface="Arial"/>
              </a:rPr>
              <a:t>Tree visual from https://</a:t>
            </a:r>
            <a:r>
              <a:rPr lang="en-US" sz="1000" i="1" dirty="0" err="1">
                <a:latin typeface="Arial"/>
                <a:cs typeface="Arial"/>
              </a:rPr>
              <a:t>johnwoodcockillustration.wordpress.com</a:t>
            </a:r>
            <a:endParaRPr lang="en-US" sz="1000" i="1" dirty="0">
              <a:latin typeface="Arial"/>
              <a:cs typeface="Arial"/>
            </a:endParaRPr>
          </a:p>
        </p:txBody>
      </p:sp>
    </p:spTree>
    <p:extLst>
      <p:ext uri="{BB962C8B-B14F-4D97-AF65-F5344CB8AC3E}">
        <p14:creationId xmlns:p14="http://schemas.microsoft.com/office/powerpoint/2010/main" val="2050602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9641" y="698202"/>
            <a:ext cx="7770674" cy="1007619"/>
          </a:xfrm>
        </p:spPr>
        <p:txBody>
          <a:bodyPr/>
          <a:lstStyle/>
          <a:p>
            <a:r>
              <a:rPr lang="en-US" dirty="0"/>
              <a:t>Our Communities</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843" r="1567"/>
          <a:stretch/>
        </p:blipFill>
        <p:spPr>
          <a:xfrm>
            <a:off x="98738" y="1880559"/>
            <a:ext cx="9040483" cy="4679830"/>
          </a:xfrm>
          <a:prstGeom prst="rect">
            <a:avLst/>
          </a:prstGeom>
        </p:spPr>
      </p:pic>
    </p:spTree>
    <p:extLst>
      <p:ext uri="{BB962C8B-B14F-4D97-AF65-F5344CB8AC3E}">
        <p14:creationId xmlns:p14="http://schemas.microsoft.com/office/powerpoint/2010/main" val="839764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9641" y="1444537"/>
            <a:ext cx="7770675" cy="313531"/>
          </a:xfrm>
        </p:spPr>
        <p:txBody>
          <a:bodyPr/>
          <a:lstStyle/>
          <a:p>
            <a:r>
              <a:rPr lang="en-US" sz="2000" dirty="0"/>
              <a:t>Employer </a:t>
            </a:r>
            <a:r>
              <a:rPr lang="en-US" sz="2000" dirty="0" smtClean="0"/>
              <a:t>Coalition</a:t>
            </a:r>
            <a:endParaRPr lang="en-US" sz="2000" dirty="0"/>
          </a:p>
          <a:p>
            <a:endParaRPr lang="en-US" dirty="0"/>
          </a:p>
        </p:txBody>
      </p:sp>
      <p:sp>
        <p:nvSpPr>
          <p:cNvPr id="3" name="Title 2"/>
          <p:cNvSpPr>
            <a:spLocks noGrp="1"/>
          </p:cNvSpPr>
          <p:nvPr>
            <p:ph type="title"/>
          </p:nvPr>
        </p:nvSpPr>
        <p:spPr>
          <a:xfrm>
            <a:off x="419641" y="353966"/>
            <a:ext cx="7770674" cy="1007619"/>
          </a:xfrm>
        </p:spPr>
        <p:txBody>
          <a:bodyPr/>
          <a:lstStyle/>
          <a:p>
            <a:r>
              <a:rPr lang="en-US" dirty="0"/>
              <a:t>100,000 Opportunities Initiative</a:t>
            </a:r>
          </a:p>
        </p:txBody>
      </p:sp>
      <p:pic>
        <p:nvPicPr>
          <p:cNvPr id="49" name="Picture 48"/>
          <p:cNvPicPr>
            <a:picLocks noChangeAspect="1"/>
          </p:cNvPicPr>
          <p:nvPr/>
        </p:nvPicPr>
        <p:blipFill>
          <a:blip r:embed="rId3"/>
          <a:stretch>
            <a:fillRect/>
          </a:stretch>
        </p:blipFill>
        <p:spPr>
          <a:xfrm>
            <a:off x="741872" y="1784690"/>
            <a:ext cx="7748219" cy="5066969"/>
          </a:xfrm>
          <a:prstGeom prst="rect">
            <a:avLst/>
          </a:prstGeom>
        </p:spPr>
      </p:pic>
    </p:spTree>
    <p:extLst>
      <p:ext uri="{BB962C8B-B14F-4D97-AF65-F5344CB8AC3E}">
        <p14:creationId xmlns:p14="http://schemas.microsoft.com/office/powerpoint/2010/main" val="113502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9642" y="1570121"/>
            <a:ext cx="7770675" cy="313531"/>
          </a:xfrm>
        </p:spPr>
        <p:txBody>
          <a:bodyPr/>
          <a:lstStyle/>
          <a:p>
            <a:r>
              <a:rPr lang="en-US" sz="2000" dirty="0"/>
              <a:t>Key Strategies</a:t>
            </a:r>
          </a:p>
          <a:p>
            <a:endParaRPr lang="en-US" sz="2000" dirty="0"/>
          </a:p>
        </p:txBody>
      </p:sp>
      <p:sp>
        <p:nvSpPr>
          <p:cNvPr id="3" name="Title 2"/>
          <p:cNvSpPr>
            <a:spLocks noGrp="1"/>
          </p:cNvSpPr>
          <p:nvPr>
            <p:ph type="title"/>
          </p:nvPr>
        </p:nvSpPr>
        <p:spPr>
          <a:xfrm>
            <a:off x="363921" y="461700"/>
            <a:ext cx="7770674" cy="1007619"/>
          </a:xfrm>
        </p:spPr>
        <p:txBody>
          <a:bodyPr/>
          <a:lstStyle/>
          <a:p>
            <a:r>
              <a:rPr lang="en-US" dirty="0"/>
              <a:t>100,000 Opportunities Demonstration Cities</a:t>
            </a:r>
          </a:p>
        </p:txBody>
      </p:sp>
      <p:sp>
        <p:nvSpPr>
          <p:cNvPr id="4" name="TextBox 3"/>
          <p:cNvSpPr txBox="1"/>
          <p:nvPr/>
        </p:nvSpPr>
        <p:spPr>
          <a:xfrm>
            <a:off x="419641" y="1984454"/>
            <a:ext cx="7659234" cy="3139321"/>
          </a:xfrm>
          <a:prstGeom prst="rect">
            <a:avLst/>
          </a:prstGeom>
          <a:noFill/>
        </p:spPr>
        <p:txBody>
          <a:bodyPr wrap="square" rtlCol="0">
            <a:spAutoFit/>
          </a:bodyPr>
          <a:lstStyle/>
          <a:p>
            <a:pPr marL="457200" indent="-457200">
              <a:spcAft>
                <a:spcPts val="1200"/>
              </a:spcAft>
              <a:buFont typeface="+mj-lt"/>
              <a:buAutoNum type="arabicPeriod"/>
            </a:pPr>
            <a:r>
              <a:rPr lang="en-US" sz="2400" dirty="0"/>
              <a:t>Support a robust cross-system collaborative effort coordinated by backbone partners</a:t>
            </a:r>
          </a:p>
          <a:p>
            <a:pPr marL="457200" indent="-457200">
              <a:spcAft>
                <a:spcPts val="1200"/>
              </a:spcAft>
              <a:buFont typeface="+mj-lt"/>
              <a:buAutoNum type="arabicPeriod"/>
            </a:pPr>
            <a:r>
              <a:rPr lang="en-US" sz="2400" dirty="0"/>
              <a:t>National learning community and technical assistance</a:t>
            </a:r>
          </a:p>
          <a:p>
            <a:pPr marL="457200" indent="-457200">
              <a:spcAft>
                <a:spcPts val="1200"/>
              </a:spcAft>
              <a:buFont typeface="+mj-lt"/>
              <a:buAutoNum type="arabicPeriod"/>
            </a:pPr>
            <a:r>
              <a:rPr lang="en-US" sz="2400" dirty="0"/>
              <a:t>Documentation and codification captured and shared with the field</a:t>
            </a:r>
          </a:p>
          <a:p>
            <a:pPr marL="457200" indent="-457200">
              <a:spcAft>
                <a:spcPts val="1200"/>
              </a:spcAft>
              <a:buFont typeface="+mj-lt"/>
              <a:buAutoNum type="arabicPeriod"/>
            </a:pPr>
            <a:r>
              <a:rPr lang="en-US" sz="2400" dirty="0"/>
              <a:t>Direct investment to bridge supply and demand to create employer-connected pathways</a:t>
            </a:r>
          </a:p>
        </p:txBody>
      </p:sp>
    </p:spTree>
    <p:extLst>
      <p:ext uri="{BB962C8B-B14F-4D97-AF65-F5344CB8AC3E}">
        <p14:creationId xmlns:p14="http://schemas.microsoft.com/office/powerpoint/2010/main" val="2911046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9641" y="718868"/>
            <a:ext cx="7770674" cy="1007619"/>
          </a:xfrm>
        </p:spPr>
        <p:txBody>
          <a:bodyPr/>
          <a:lstStyle/>
          <a:p>
            <a:r>
              <a:rPr lang="en-US" dirty="0">
                <a:solidFill>
                  <a:schemeClr val="tx1"/>
                </a:solidFill>
              </a:rPr>
              <a:t/>
            </a:r>
            <a:br>
              <a:rPr lang="en-US" dirty="0">
                <a:solidFill>
                  <a:schemeClr val="tx1"/>
                </a:solidFill>
              </a:rPr>
            </a:br>
            <a:r>
              <a:rPr lang="en-US" dirty="0">
                <a:solidFill>
                  <a:schemeClr val="tx1"/>
                </a:solidFill>
              </a:rPr>
              <a:t/>
            </a:r>
            <a:br>
              <a:rPr lang="en-US" dirty="0">
                <a:solidFill>
                  <a:schemeClr val="tx1"/>
                </a:solidFill>
              </a:rPr>
            </a:br>
            <a:r>
              <a:rPr lang="en-US" dirty="0"/>
              <a:t>100,000 Opportunities Demonstration </a:t>
            </a:r>
            <a:r>
              <a:rPr lang="en-US" dirty="0" smtClean="0"/>
              <a:t>Cities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2664" y="2314689"/>
            <a:ext cx="4424628" cy="152892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4848" y="4621601"/>
            <a:ext cx="4960260" cy="1202487"/>
          </a:xfrm>
          <a:prstGeom prst="rect">
            <a:avLst/>
          </a:prstGeom>
        </p:spPr>
      </p:pic>
      <p:sp>
        <p:nvSpPr>
          <p:cNvPr id="6" name="Text Placeholder 1"/>
          <p:cNvSpPr>
            <a:spLocks noGrp="1"/>
          </p:cNvSpPr>
          <p:nvPr>
            <p:ph type="body" sz="quarter" idx="10"/>
          </p:nvPr>
        </p:nvSpPr>
        <p:spPr>
          <a:xfrm>
            <a:off x="419642" y="1815157"/>
            <a:ext cx="7770675" cy="313531"/>
          </a:xfrm>
        </p:spPr>
        <p:txBody>
          <a:bodyPr/>
          <a:lstStyle/>
          <a:p>
            <a:r>
              <a:rPr lang="en-US" sz="2000" dirty="0" smtClean="0"/>
              <a:t>Seattle/King County Backbone Partners</a:t>
            </a:r>
            <a:endParaRPr lang="en-US" sz="2000" dirty="0"/>
          </a:p>
        </p:txBody>
      </p:sp>
    </p:spTree>
    <p:extLst>
      <p:ext uri="{BB962C8B-B14F-4D97-AF65-F5344CB8AC3E}">
        <p14:creationId xmlns:p14="http://schemas.microsoft.com/office/powerpoint/2010/main" val="93427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9641" y="1341303"/>
            <a:ext cx="7770675" cy="313531"/>
          </a:xfrm>
        </p:spPr>
        <p:txBody>
          <a:bodyPr/>
          <a:lstStyle/>
          <a:p>
            <a:r>
              <a:rPr lang="en-US" sz="2000" dirty="0" smtClean="0"/>
              <a:t>Focus Areas </a:t>
            </a:r>
            <a:endParaRPr lang="en-US" sz="2000" dirty="0"/>
          </a:p>
        </p:txBody>
      </p:sp>
      <p:sp>
        <p:nvSpPr>
          <p:cNvPr id="5" name="Title 2"/>
          <p:cNvSpPr>
            <a:spLocks noGrp="1"/>
          </p:cNvSpPr>
          <p:nvPr>
            <p:ph type="title"/>
          </p:nvPr>
        </p:nvSpPr>
        <p:spPr/>
        <p:txBody>
          <a:bodyPr/>
          <a:lstStyle/>
          <a:p>
            <a:r>
              <a:rPr lang="en-US" dirty="0">
                <a:solidFill>
                  <a:schemeClr val="tx1"/>
                </a:solidFill>
              </a:rPr>
              <a:t/>
            </a:r>
            <a:br>
              <a:rPr lang="en-US" dirty="0">
                <a:solidFill>
                  <a:schemeClr val="tx1"/>
                </a:solidFill>
              </a:rPr>
            </a:br>
            <a:r>
              <a:rPr lang="en-US" dirty="0">
                <a:solidFill>
                  <a:schemeClr val="tx1"/>
                </a:solidFill>
              </a:rPr>
              <a:t/>
            </a:r>
            <a:br>
              <a:rPr lang="en-US" dirty="0">
                <a:solidFill>
                  <a:schemeClr val="tx1"/>
                </a:solidFill>
              </a:rPr>
            </a:br>
            <a:r>
              <a:rPr lang="en-US" dirty="0" smtClean="0"/>
              <a:t>Seattle/King County 100K Regional Plan</a:t>
            </a:r>
            <a:endParaRPr lang="en-US" dirty="0"/>
          </a:p>
        </p:txBody>
      </p:sp>
      <p:sp>
        <p:nvSpPr>
          <p:cNvPr id="6" name="Content Placeholder 4"/>
          <p:cNvSpPr txBox="1">
            <a:spLocks/>
          </p:cNvSpPr>
          <p:nvPr/>
        </p:nvSpPr>
        <p:spPr>
          <a:xfrm>
            <a:off x="356469" y="2032659"/>
            <a:ext cx="7897018" cy="4351338"/>
          </a:xfrm>
          <a:prstGeom prst="rect">
            <a:avLst/>
          </a:prstGeom>
        </p:spPr>
        <p:txBody>
          <a:bodyPr/>
          <a:lstStyle>
            <a:lvl1pPr marL="342840" indent="-342840" algn="l" defTabSz="457120" rtl="0" eaLnBrk="1" latinLnBrk="0" hangingPunct="1">
              <a:spcBef>
                <a:spcPct val="20000"/>
              </a:spcBef>
              <a:buFont typeface="Arial"/>
              <a:buChar char="•"/>
              <a:defRPr sz="3200" kern="1200">
                <a:solidFill>
                  <a:schemeClr val="tx1"/>
                </a:solidFill>
                <a:latin typeface="+mn-lt"/>
                <a:ea typeface="+mn-ea"/>
                <a:cs typeface="+mn-cs"/>
              </a:defRPr>
            </a:lvl1pPr>
            <a:lvl2pPr marL="742819" indent="-285700" algn="l" defTabSz="457120" rtl="0" eaLnBrk="1" latinLnBrk="0" hangingPunct="1">
              <a:spcBef>
                <a:spcPct val="20000"/>
              </a:spcBef>
              <a:buFont typeface="Arial"/>
              <a:buChar char="–"/>
              <a:defRPr sz="2800" kern="1200">
                <a:solidFill>
                  <a:schemeClr val="tx1"/>
                </a:solidFill>
                <a:latin typeface="+mn-lt"/>
                <a:ea typeface="+mn-ea"/>
                <a:cs typeface="+mn-cs"/>
              </a:defRPr>
            </a:lvl2pPr>
            <a:lvl3pPr marL="1142799" indent="-228560" algn="l" defTabSz="457120" rtl="0" eaLnBrk="1" latinLnBrk="0" hangingPunct="1">
              <a:spcBef>
                <a:spcPct val="20000"/>
              </a:spcBef>
              <a:buFont typeface="Arial"/>
              <a:buChar char="•"/>
              <a:defRPr sz="2400" kern="1200">
                <a:solidFill>
                  <a:schemeClr val="tx1"/>
                </a:solidFill>
                <a:latin typeface="+mn-lt"/>
                <a:ea typeface="+mn-ea"/>
                <a:cs typeface="+mn-cs"/>
              </a:defRPr>
            </a:lvl3pPr>
            <a:lvl4pPr marL="1599918" indent="-228560" algn="l" defTabSz="457120" rtl="0" eaLnBrk="1" latinLnBrk="0" hangingPunct="1">
              <a:spcBef>
                <a:spcPct val="20000"/>
              </a:spcBef>
              <a:buFont typeface="Arial"/>
              <a:buChar char="–"/>
              <a:defRPr sz="2000" kern="1200">
                <a:solidFill>
                  <a:schemeClr val="tx1"/>
                </a:solidFill>
                <a:latin typeface="+mn-lt"/>
                <a:ea typeface="+mn-ea"/>
                <a:cs typeface="+mn-cs"/>
              </a:defRPr>
            </a:lvl4pPr>
            <a:lvl5pPr marL="2057038" indent="-228560" algn="l" defTabSz="457120" rtl="0" eaLnBrk="1" latinLnBrk="0" hangingPunct="1">
              <a:spcBef>
                <a:spcPct val="20000"/>
              </a:spcBef>
              <a:buFont typeface="Arial"/>
              <a:buChar char="»"/>
              <a:defRPr sz="2000" kern="1200">
                <a:solidFill>
                  <a:schemeClr val="tx1"/>
                </a:solidFill>
                <a:latin typeface="+mn-lt"/>
                <a:ea typeface="+mn-ea"/>
                <a:cs typeface="+mn-cs"/>
              </a:defRPr>
            </a:lvl5pPr>
            <a:lvl6pPr marL="2514157" indent="-228560" algn="l" defTabSz="457120" rtl="0" eaLnBrk="1" latinLnBrk="0" hangingPunct="1">
              <a:spcBef>
                <a:spcPct val="20000"/>
              </a:spcBef>
              <a:buFont typeface="Arial"/>
              <a:buChar char="•"/>
              <a:defRPr sz="2000" kern="1200">
                <a:solidFill>
                  <a:schemeClr val="tx1"/>
                </a:solidFill>
                <a:latin typeface="+mn-lt"/>
                <a:ea typeface="+mn-ea"/>
                <a:cs typeface="+mn-cs"/>
              </a:defRPr>
            </a:lvl6pPr>
            <a:lvl7pPr marL="2971277" indent="-228560" algn="l" defTabSz="457120" rtl="0" eaLnBrk="1" latinLnBrk="0" hangingPunct="1">
              <a:spcBef>
                <a:spcPct val="20000"/>
              </a:spcBef>
              <a:buFont typeface="Arial"/>
              <a:buChar char="•"/>
              <a:defRPr sz="2000" kern="1200">
                <a:solidFill>
                  <a:schemeClr val="tx1"/>
                </a:solidFill>
                <a:latin typeface="+mn-lt"/>
                <a:ea typeface="+mn-ea"/>
                <a:cs typeface="+mn-cs"/>
              </a:defRPr>
            </a:lvl7pPr>
            <a:lvl8pPr marL="3428396" indent="-228560" algn="l" defTabSz="457120" rtl="0" eaLnBrk="1" latinLnBrk="0" hangingPunct="1">
              <a:spcBef>
                <a:spcPct val="20000"/>
              </a:spcBef>
              <a:buFont typeface="Arial"/>
              <a:buChar char="•"/>
              <a:defRPr sz="2000" kern="1200">
                <a:solidFill>
                  <a:schemeClr val="tx1"/>
                </a:solidFill>
                <a:latin typeface="+mn-lt"/>
                <a:ea typeface="+mn-ea"/>
                <a:cs typeface="+mn-cs"/>
              </a:defRPr>
            </a:lvl8pPr>
            <a:lvl9pPr marL="3885516" indent="-228560" algn="l" defTabSz="457120" rtl="0" eaLnBrk="1" latinLnBrk="0" hangingPunct="1">
              <a:spcBef>
                <a:spcPct val="20000"/>
              </a:spcBef>
              <a:buFont typeface="Arial"/>
              <a:buChar char="•"/>
              <a:defRPr sz="2000" kern="1200">
                <a:solidFill>
                  <a:schemeClr val="tx1"/>
                </a:solidFill>
                <a:latin typeface="+mn-lt"/>
                <a:ea typeface="+mn-ea"/>
                <a:cs typeface="+mn-cs"/>
              </a:defRPr>
            </a:lvl9pPr>
          </a:lstStyle>
          <a:p>
            <a:pPr marL="914400" lvl="1" indent="-457200">
              <a:spcBef>
                <a:spcPts val="0"/>
              </a:spcBef>
              <a:spcAft>
                <a:spcPts val="1200"/>
              </a:spcAft>
              <a:buFont typeface="+mj-lt"/>
              <a:buAutoNum type="arabicPeriod"/>
            </a:pPr>
            <a:r>
              <a:rPr lang="en-US" sz="2400" dirty="0" smtClean="0"/>
              <a:t>Support Opportunity Fairs in the Region</a:t>
            </a:r>
          </a:p>
          <a:p>
            <a:pPr marL="914400" lvl="1" indent="-457200">
              <a:spcBef>
                <a:spcPts val="0"/>
              </a:spcBef>
              <a:spcAft>
                <a:spcPts val="1200"/>
              </a:spcAft>
              <a:buFont typeface="+mj-lt"/>
              <a:buAutoNum type="arabicPeriod"/>
            </a:pPr>
            <a:r>
              <a:rPr lang="en-US" sz="2400" dirty="0" smtClean="0"/>
              <a:t>Connect Low-Income College and Re-Engagement Students with Education-Friendly Jobs</a:t>
            </a:r>
          </a:p>
          <a:p>
            <a:pPr marL="914400" lvl="1" indent="-457200">
              <a:spcBef>
                <a:spcPts val="0"/>
              </a:spcBef>
              <a:spcAft>
                <a:spcPts val="1200"/>
              </a:spcAft>
              <a:buFont typeface="+mj-lt"/>
              <a:buAutoNum type="arabicPeriod"/>
            </a:pPr>
            <a:r>
              <a:rPr lang="en-US" sz="2400" dirty="0" smtClean="0"/>
              <a:t>Develop and Promote Creative Advancement Strategies Within and Across Employers</a:t>
            </a:r>
          </a:p>
          <a:p>
            <a:pPr marL="914400" lvl="1" indent="-457200">
              <a:spcBef>
                <a:spcPts val="0"/>
              </a:spcBef>
              <a:spcAft>
                <a:spcPts val="1200"/>
              </a:spcAft>
              <a:buFont typeface="+mj-lt"/>
              <a:buAutoNum type="arabicPeriod"/>
            </a:pPr>
            <a:r>
              <a:rPr lang="en-US" sz="2400" dirty="0" smtClean="0"/>
              <a:t>Explore Piloting the Customer Service Excellence Training Curriculum</a:t>
            </a:r>
          </a:p>
          <a:p>
            <a:pPr marL="914400" lvl="1" indent="-457200">
              <a:spcBef>
                <a:spcPts val="0"/>
              </a:spcBef>
              <a:spcAft>
                <a:spcPts val="1200"/>
              </a:spcAft>
              <a:buFont typeface="+mj-lt"/>
              <a:buAutoNum type="arabicPeriod"/>
            </a:pPr>
            <a:r>
              <a:rPr lang="en-US" sz="2400" dirty="0" smtClean="0"/>
              <a:t>Capture and Communicate Success Stories</a:t>
            </a:r>
            <a:endParaRPr lang="en-US" sz="2400" dirty="0"/>
          </a:p>
        </p:txBody>
      </p:sp>
    </p:spTree>
    <p:extLst>
      <p:ext uri="{BB962C8B-B14F-4D97-AF65-F5344CB8AC3E}">
        <p14:creationId xmlns:p14="http://schemas.microsoft.com/office/powerpoint/2010/main" val="303156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21047&quot;&gt;&lt;version val=&quot;23239&quot;/&gt;&lt;CPresentation id=&quot;1&quot;&gt;&lt;m_precDefaultNumber&gt;&lt;m_bNumberIsYear val=&quot;1&quot;/&gt;&lt;m_chMinusSymbol&gt;-&lt;/m_chMinusSymbol&gt;&lt;m_chDecimalSymbol17909&gt;.&lt;/m_chDecimalSymbol17909&gt;&lt;m_nGroupingDigits17909 val=&quot;3&quot;/&gt;&lt;m_chGroupingSymbol17909&gt;,&lt;/m_chGroupingSymbol17909&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bNumberIsYear val=&quot;0&quot;/&gt;&lt;m_strFormatTime&gt;%#m/%#d/%Y&lt;/m_strFormatTime&gt;&lt;/m_precDefaultDate&gt;&lt;m_precDefaultYear/&gt;&lt;m_precDefaultQuarter/&gt;&lt;m_precDefaultMonth/&gt;&lt;m_precDefaultWeek/&gt;&lt;m_precDefaultDay/&gt;&lt;m_mruColor&gt;&lt;m_vecMRU length=&quot;3&quot;&gt;&lt;elem m_fUsage=&quot;1.00000000000000000000E+000&quot;&gt;&lt;m_msothmcolidx val=&quot;0&quot;/&gt;&lt;m_rgb r=&quot;6a&quot; g=&quot;7f&quot; b=&quot;10&quot;/&gt;&lt;m_ppcolschidx tagver0=&quot;23004&quot; tagname0=&quot;m_ppcolschidxUNRECOGNIZED&quot; val=&quot;0&quot;/&gt;&lt;m_nBrightness val=&quot;0&quot;/&gt;&lt;/elem&gt;&lt;elem m_fUsage=&quot;9.00000000000000020000E-001&quot;&gt;&lt;m_msothmcolidx val=&quot;0&quot;/&gt;&lt;m_rgb r=&quot;9a&quot; g=&quot;9b&quot; b=&quot;9c&quot;/&gt;&lt;m_ppcolschidx tagver0=&quot;23004&quot; tagname0=&quot;m_ppcolschidxUNRECOGNIZED&quot; val=&quot;0&quot;/&gt;&lt;m_nBrightness val=&quot;0&quot;/&gt;&lt;/elem&gt;&lt;elem m_fUsage=&quot;8.10000000000000050000E-001&quot;&gt;&lt;m_msothmcolidx val=&quot;0&quot;/&gt;&lt;m_rgb r=&quot;f2&quot; g=&quot;64&quot; b=&quot;22&quot;/&gt;&lt;m_ppcolschidx tagver0=&quot;23004&quot; tagname0=&quot;m_ppcolschidxUNRECOGNIZED&quot; val=&quot;0&quot;/&gt;&lt;m_nBrightness val=&quot;0&quot;/&gt;&lt;/elem&gt;&lt;/m_vecMRU&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00K">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100K">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blank</Template>
  <TotalTime>16528</TotalTime>
  <Words>1015</Words>
  <Application>Microsoft Office PowerPoint</Application>
  <PresentationFormat>On-screen Show (4:3)</PresentationFormat>
  <Paragraphs>105</Paragraphs>
  <Slides>20</Slides>
  <Notes>5</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20</vt:i4>
      </vt:variant>
    </vt:vector>
  </HeadingPairs>
  <TitlesOfParts>
    <vt:vector size="30" baseType="lpstr">
      <vt:lpstr>MS Mincho</vt:lpstr>
      <vt:lpstr>Arial</vt:lpstr>
      <vt:lpstr>Avenir LT Std 45 Book</vt:lpstr>
      <vt:lpstr>Avenir LT Std 65 Medium</vt:lpstr>
      <vt:lpstr>Calibri</vt:lpstr>
      <vt:lpstr>Symbol</vt:lpstr>
      <vt:lpstr>Times New Roman</vt:lpstr>
      <vt:lpstr>100K</vt:lpstr>
      <vt:lpstr>1_100K</vt:lpstr>
      <vt:lpstr>think-cell Slide</vt:lpstr>
      <vt:lpstr>PowerPoint Presentation</vt:lpstr>
      <vt:lpstr>PowerPoint Presentation</vt:lpstr>
      <vt:lpstr> Who We Are</vt:lpstr>
      <vt:lpstr>Our Work </vt:lpstr>
      <vt:lpstr>Our Communities</vt:lpstr>
      <vt:lpstr>100,000 Opportunities Initiative</vt:lpstr>
      <vt:lpstr>100,000 Opportunities Demonstration Cities</vt:lpstr>
      <vt:lpstr>  100,000 Opportunities Demonstration Cities</vt:lpstr>
      <vt:lpstr>  Seattle/King County 100K Regional Plan</vt:lpstr>
      <vt:lpstr>  Seattle/King County 100K Regional Plan</vt:lpstr>
      <vt:lpstr>Pathways to Careers Fund Eligibility Criteria</vt:lpstr>
      <vt:lpstr>Pathways to Careers Fund Preferred Eligibility Criteria</vt:lpstr>
      <vt:lpstr>Pathways to Careers Fund Learning Plan</vt:lpstr>
      <vt:lpstr>Pathways to Careers Fund Learning Plan</vt:lpstr>
      <vt:lpstr>Pathways to Careers Fund Learning Plan</vt:lpstr>
      <vt:lpstr>Pathways to Careers Fund Learning Plan</vt:lpstr>
      <vt:lpstr>Applying to the Pathways to Careers Fund</vt:lpstr>
      <vt:lpstr>Applying to the Pathways to Careers Fund</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Uman</dc:creator>
  <cp:lastModifiedBy>Kostuk, Christina</cp:lastModifiedBy>
  <cp:revision>428</cp:revision>
  <cp:lastPrinted>2016-09-30T00:57:42Z</cp:lastPrinted>
  <dcterms:created xsi:type="dcterms:W3CDTF">2016-02-03T19:51:25Z</dcterms:created>
  <dcterms:modified xsi:type="dcterms:W3CDTF">2017-02-01T20:05:09Z</dcterms:modified>
</cp:coreProperties>
</file>