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46.xml" ContentType="application/vnd.openxmlformats-officedocument.presentationml.tags+xml"/>
  <Override PartName="/ppt/notesSlides/notesSlide2.xml" ContentType="application/vnd.openxmlformats-officedocument.presentationml.notesSlide+xml"/>
  <Override PartName="/ppt/tags/tag47.xml" ContentType="application/vnd.openxmlformats-officedocument.presentationml.tags+xml"/>
  <Override PartName="/ppt/notesSlides/notesSlide3.xml" ContentType="application/vnd.openxmlformats-officedocument.presentationml.notesSlide+xml"/>
  <Override PartName="/ppt/tags/tag48.xml" ContentType="application/vnd.openxmlformats-officedocument.presentationml.tags+xml"/>
  <Override PartName="/ppt/notesSlides/notesSlide4.xml" ContentType="application/vnd.openxmlformats-officedocument.presentationml.notesSlide+xml"/>
  <Override PartName="/ppt/tags/tag49.xml" ContentType="application/vnd.openxmlformats-officedocument.presentationml.tags+xml"/>
  <Override PartName="/ppt/notesSlides/notesSlide5.xml" ContentType="application/vnd.openxmlformats-officedocument.presentationml.notesSlide+xml"/>
  <Override PartName="/ppt/tags/tag50.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notesSlides/notesSlide7.xml" ContentType="application/vnd.openxmlformats-officedocument.presentationml.notesSlide+xml"/>
  <Override PartName="/ppt/tags/tag52.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notesSlides/notesSlide9.xml" ContentType="application/vnd.openxmlformats-officedocument.presentationml.notesSlide+xml"/>
  <Override PartName="/ppt/tags/tag54.xml" ContentType="application/vnd.openxmlformats-officedocument.presentationml.tags+xml"/>
  <Override PartName="/ppt/notesSlides/notesSlide10.xml" ContentType="application/vnd.openxmlformats-officedocument.presentationml.notesSlide+xml"/>
  <Override PartName="/ppt/tags/tag55.xml" ContentType="application/vnd.openxmlformats-officedocument.presentationml.tags+xml"/>
  <Override PartName="/ppt/notesSlides/notesSlide11.xml" ContentType="application/vnd.openxmlformats-officedocument.presentationml.notesSlide+xml"/>
  <Override PartName="/ppt/tags/tag56.xml" ContentType="application/vnd.openxmlformats-officedocument.presentationml.tags+xml"/>
  <Override PartName="/ppt/notesSlides/notesSlide12.xml" ContentType="application/vnd.openxmlformats-officedocument.presentationml.notesSlide+xml"/>
  <Override PartName="/ppt/tags/tag57.xml" ContentType="application/vnd.openxmlformats-officedocument.presentationml.tags+xml"/>
  <Override PartName="/ppt/notesSlides/notesSlide13.xml" ContentType="application/vnd.openxmlformats-officedocument.presentationml.notesSlide+xml"/>
  <Override PartName="/ppt/tags/tag58.xml" ContentType="application/vnd.openxmlformats-officedocument.presentationml.tags+xml"/>
  <Override PartName="/ppt/notesSlides/notesSlide14.xml" ContentType="application/vnd.openxmlformats-officedocument.presentationml.notesSlide+xml"/>
  <Override PartName="/ppt/tags/tag59.xml" ContentType="application/vnd.openxmlformats-officedocument.presentationml.tags+xml"/>
  <Override PartName="/ppt/notesSlides/notesSlide15.xml" ContentType="application/vnd.openxmlformats-officedocument.presentationml.notesSlide+xml"/>
  <Override PartName="/ppt/tags/tag60.xml" ContentType="application/vnd.openxmlformats-officedocument.presentationml.tags+xml"/>
  <Override PartName="/ppt/notesSlides/notesSlide16.xml" ContentType="application/vnd.openxmlformats-officedocument.presentationml.notesSlide+xml"/>
  <Override PartName="/ppt/tags/tag61.xml" ContentType="application/vnd.openxmlformats-officedocument.presentationml.tags+xml"/>
  <Override PartName="/ppt/notesSlides/notesSlide17.xml" ContentType="application/vnd.openxmlformats-officedocument.presentationml.notesSlide+xml"/>
  <Override PartName="/ppt/tags/tag62.xml" ContentType="application/vnd.openxmlformats-officedocument.presentationml.tags+xml"/>
  <Override PartName="/ppt/notesSlides/notesSlide18.xml" ContentType="application/vnd.openxmlformats-officedocument.presentationml.notesSlide+xml"/>
  <Override PartName="/ppt/tags/tag63.xml" ContentType="application/vnd.openxmlformats-officedocument.presentationml.tags+xml"/>
  <Override PartName="/ppt/notesSlides/notesSlide19.xml" ContentType="application/vnd.openxmlformats-officedocument.presentationml.notesSlide+xml"/>
  <Override PartName="/ppt/tags/tag64.xml" ContentType="application/vnd.openxmlformats-officedocument.presentationml.tags+xml"/>
  <Override PartName="/ppt/notesSlides/notesSlide20.xml" ContentType="application/vnd.openxmlformats-officedocument.presentationml.notesSlide+xml"/>
  <Override PartName="/ppt/tags/tag65.xml" ContentType="application/vnd.openxmlformats-officedocument.presentationml.tags+xml"/>
  <Override PartName="/ppt/notesSlides/notesSlide21.xml" ContentType="application/vnd.openxmlformats-officedocument.presentationml.notesSlide+xml"/>
  <Override PartName="/ppt/tags/tag66.xml" ContentType="application/vnd.openxmlformats-officedocument.presentationml.tags+xml"/>
  <Override PartName="/ppt/notesSlides/notesSlide22.xml" ContentType="application/vnd.openxmlformats-officedocument.presentationml.notesSlide+xml"/>
  <Override PartName="/ppt/tags/tag67.xml" ContentType="application/vnd.openxmlformats-officedocument.presentationml.tags+xml"/>
  <Override PartName="/ppt/notesSlides/notesSlide23.xml" ContentType="application/vnd.openxmlformats-officedocument.presentationml.notesSlide+xml"/>
  <Override PartName="/ppt/tags/tag6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5" r:id="rId1"/>
    <p:sldMasterId id="2147483719" r:id="rId2"/>
  </p:sldMasterIdLst>
  <p:notesMasterIdLst>
    <p:notesMasterId r:id="rId26"/>
  </p:notesMasterIdLst>
  <p:handoutMasterIdLst>
    <p:handoutMasterId r:id="rId27"/>
  </p:handoutMasterIdLst>
  <p:sldIdLst>
    <p:sldId id="257" r:id="rId3"/>
    <p:sldId id="369" r:id="rId4"/>
    <p:sldId id="368" r:id="rId5"/>
    <p:sldId id="338" r:id="rId6"/>
    <p:sldId id="349" r:id="rId7"/>
    <p:sldId id="357" r:id="rId8"/>
    <p:sldId id="341" r:id="rId9"/>
    <p:sldId id="384" r:id="rId10"/>
    <p:sldId id="385" r:id="rId11"/>
    <p:sldId id="386" r:id="rId12"/>
    <p:sldId id="387" r:id="rId13"/>
    <p:sldId id="388" r:id="rId14"/>
    <p:sldId id="389" r:id="rId15"/>
    <p:sldId id="372" r:id="rId16"/>
    <p:sldId id="373" r:id="rId17"/>
    <p:sldId id="374" r:id="rId18"/>
    <p:sldId id="379" r:id="rId19"/>
    <p:sldId id="383" r:id="rId20"/>
    <p:sldId id="375" r:id="rId21"/>
    <p:sldId id="377" r:id="rId22"/>
    <p:sldId id="378" r:id="rId23"/>
    <p:sldId id="367" r:id="rId24"/>
    <p:sldId id="381" r:id="rId25"/>
  </p:sldIdLst>
  <p:sldSz cx="9144000" cy="6858000" type="screen4x3"/>
  <p:notesSz cx="7019925" cy="9305925"/>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406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es, Monique" initials="MM" lastIdx="15" clrIdx="0">
    <p:extLst/>
  </p:cmAuthor>
  <p:cmAuthor id="2" name="Carol Rava" initials="CR" lastIdx="9" clrIdx="1">
    <p:extLst/>
  </p:cmAuthor>
  <p:cmAuthor id="3" name="Patrick, Steve" initials="PS" lastIdx="7" clrIdx="2"/>
  <p:cmAuthor id="4" name="Nicole Trimble" initials="NT" lastIdx="2" clrIdx="3"/>
  <p:cmAuthor id="5" name="Kimberly Shin" initials="KS" lastIdx="3" clrIdx="4"/>
  <p:cmAuthor id="6" name="Emma" initials="E" lastIdx="8"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C8604"/>
    <a:srgbClr val="FFFF66"/>
    <a:srgbClr val="F06C62"/>
    <a:srgbClr val="C39ED8"/>
    <a:srgbClr val="000000"/>
    <a:srgbClr val="FBD5D1"/>
    <a:srgbClr val="F38B83"/>
    <a:srgbClr val="F9D3F2"/>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67" autoAdjust="0"/>
    <p:restoredTop sz="85099" autoAdjust="0"/>
  </p:normalViewPr>
  <p:slideViewPr>
    <p:cSldViewPr snapToGrid="0" snapToObjects="1">
      <p:cViewPr varScale="1">
        <p:scale>
          <a:sx n="40" d="100"/>
          <a:sy n="40" d="100"/>
        </p:scale>
        <p:origin x="738" y="42"/>
      </p:cViewPr>
      <p:guideLst>
        <p:guide orient="horz" pos="2160"/>
        <p:guide pos="2880"/>
        <p:guide orient="horz" pos="4069"/>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69" tIns="46635" rIns="93269" bIns="46635"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69" tIns="46635" rIns="93269" bIns="46635" rtlCol="0"/>
          <a:lstStyle>
            <a:lvl1pPr algn="r">
              <a:defRPr sz="1200"/>
            </a:lvl1pPr>
          </a:lstStyle>
          <a:p>
            <a:fld id="{753538D1-0A2B-A942-B703-D6FD7A06C05B}" type="datetimeFigureOut">
              <a:rPr lang="en-US" smtClean="0"/>
              <a:t>2/1/2017</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69" tIns="46635" rIns="93269" bIns="46635"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69" tIns="46635" rIns="93269" bIns="46635" rtlCol="0" anchor="b"/>
          <a:lstStyle>
            <a:lvl1pPr algn="r">
              <a:defRPr sz="1200"/>
            </a:lvl1pPr>
          </a:lstStyle>
          <a:p>
            <a:fld id="{92AA383A-DD25-0642-9EC5-CE4CA01A8B02}" type="slidenum">
              <a:rPr lang="en-US" smtClean="0"/>
              <a:t>‹#›</a:t>
            </a:fld>
            <a:endParaRPr lang="en-US"/>
          </a:p>
        </p:txBody>
      </p:sp>
    </p:spTree>
    <p:extLst>
      <p:ext uri="{BB962C8B-B14F-4D97-AF65-F5344CB8AC3E}">
        <p14:creationId xmlns:p14="http://schemas.microsoft.com/office/powerpoint/2010/main" val="20263536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69" tIns="46635" rIns="93269" bIns="46635"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69" tIns="46635" rIns="93269" bIns="46635" rtlCol="0"/>
          <a:lstStyle>
            <a:lvl1pPr algn="r">
              <a:defRPr sz="1200"/>
            </a:lvl1pPr>
          </a:lstStyle>
          <a:p>
            <a:fld id="{04BF050E-9237-7A42-A5F6-94AE3DEC2D72}" type="datetimeFigureOut">
              <a:rPr lang="en-US" smtClean="0"/>
              <a:t>2/1/2017</a:t>
            </a:fld>
            <a:endParaRPr lang="en-US"/>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3269" tIns="46635" rIns="93269" bIns="46635"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69" tIns="46635" rIns="93269" bIns="4663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69" tIns="46635" rIns="93269" bIns="46635"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69" tIns="46635" rIns="93269" bIns="46635" rtlCol="0" anchor="b"/>
          <a:lstStyle>
            <a:lvl1pPr algn="r">
              <a:defRPr sz="1200"/>
            </a:lvl1pPr>
          </a:lstStyle>
          <a:p>
            <a:fld id="{6893E672-EFEC-514E-A9C0-F3EC3A35DE06}" type="slidenum">
              <a:rPr lang="en-US" smtClean="0"/>
              <a:t>‹#›</a:t>
            </a:fld>
            <a:endParaRPr lang="en-US"/>
          </a:p>
        </p:txBody>
      </p:sp>
    </p:spTree>
    <p:extLst>
      <p:ext uri="{BB962C8B-B14F-4D97-AF65-F5344CB8AC3E}">
        <p14:creationId xmlns:p14="http://schemas.microsoft.com/office/powerpoint/2010/main" val="5713414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55.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57.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58.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59.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60.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6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63.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64.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65.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66.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67.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68.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5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53.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5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893E672-EFEC-514E-A9C0-F3EC3A35DE06}" type="slidenum">
              <a:rPr lang="en-US" smtClean="0"/>
              <a:t>1</a:t>
            </a:fld>
            <a:endParaRPr lang="en-US"/>
          </a:p>
        </p:txBody>
      </p:sp>
    </p:spTree>
    <p:extLst>
      <p:ext uri="{BB962C8B-B14F-4D97-AF65-F5344CB8AC3E}">
        <p14:creationId xmlns:p14="http://schemas.microsoft.com/office/powerpoint/2010/main" val="500743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indent="0">
              <a:buFont typeface="Arial" panose="020B0604020202020204" pitchFamily="34" charset="0"/>
              <a:buNone/>
            </a:pPr>
            <a:r>
              <a:rPr lang="en-US" dirty="0"/>
              <a:t>In 2017, </a:t>
            </a:r>
            <a:r>
              <a:rPr lang="en-US" dirty="0" err="1"/>
              <a:t>Thrive’s</a:t>
            </a:r>
            <a:r>
              <a:rPr lang="en-US" dirty="0"/>
              <a:t> focus is to ensure youth transition successfully into adulthood through school and work – i.e. we will solely focus our work in the High School, Postsecondary, and Employment change networks</a:t>
            </a:r>
            <a:br>
              <a:rPr lang="en-US" dirty="0"/>
            </a:br>
            <a:endParaRPr lang="en-US" dirty="0"/>
          </a:p>
          <a:p>
            <a:pPr marL="0" indent="0">
              <a:buFont typeface="Arial" panose="020B0604020202020204" pitchFamily="34" charset="0"/>
              <a:buNone/>
            </a:pPr>
            <a:r>
              <a:rPr lang="en-US" dirty="0"/>
              <a:t>Under each change network, we will stand up 2-3 Action Teams (including ones focused specifically on OY)</a:t>
            </a:r>
          </a:p>
        </p:txBody>
      </p:sp>
      <p:sp>
        <p:nvSpPr>
          <p:cNvPr id="4" name="Slide Number Placeholder 3"/>
          <p:cNvSpPr>
            <a:spLocks noGrp="1"/>
          </p:cNvSpPr>
          <p:nvPr>
            <p:ph type="sldNum" sz="quarter" idx="10"/>
          </p:nvPr>
        </p:nvSpPr>
        <p:spPr/>
        <p:txBody>
          <a:bodyPr/>
          <a:lstStyle/>
          <a:p>
            <a:fld id="{B0E7EEAB-C6D8-7840-9CAE-9ABED4A76477}" type="slidenum">
              <a:rPr lang="en-US" smtClean="0"/>
              <a:t>10</a:t>
            </a:fld>
            <a:endParaRPr lang="en-US"/>
          </a:p>
        </p:txBody>
      </p:sp>
    </p:spTree>
    <p:extLst>
      <p:ext uri="{BB962C8B-B14F-4D97-AF65-F5344CB8AC3E}">
        <p14:creationId xmlns:p14="http://schemas.microsoft.com/office/powerpoint/2010/main" val="3771935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aseline="0" dirty="0"/>
              <a:t>This is the lifecycle of a Thrive collective impact process. It is critical that we take the time upfront to first collectively define the problem, understand the current landscape, and design the solutions. </a:t>
            </a:r>
          </a:p>
          <a:p>
            <a:endParaRPr lang="en-US" baseline="0" dirty="0"/>
          </a:p>
          <a:p>
            <a:r>
              <a:rPr lang="en-US" baseline="0" dirty="0"/>
              <a:t>From there, the Thrive backbone’s responsibility is to validate the recommendations with audiences not represented in the initial stage. That includes youth, community, funder, etc.</a:t>
            </a:r>
          </a:p>
          <a:p>
            <a:endParaRPr lang="en-US" baseline="0" dirty="0"/>
          </a:p>
          <a:p>
            <a:r>
              <a:rPr lang="en-US" baseline="0" dirty="0"/>
              <a:t>Once we validate the recommendations, our next step is to recruit people to do the work for each of the action teams that will execute on a specific strategy and for them to come up with a project plan that includes a list of measures to track and associated costs. </a:t>
            </a:r>
          </a:p>
          <a:p>
            <a:endParaRPr lang="en-US" baseline="0" dirty="0"/>
          </a:p>
          <a:p>
            <a:r>
              <a:rPr lang="en-US" baseline="0" dirty="0"/>
              <a:t>From there, we test them, measure progress, refine and keep going until we accomplish our goal. </a:t>
            </a:r>
          </a:p>
          <a:p>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Last summer, Thrive shepherded an Opportunity Youth Working Group of 30+ cross-sector partners through this process </a:t>
            </a:r>
            <a:r>
              <a:rPr lang="en-US" sz="1200" kern="1200" dirty="0">
                <a:solidFill>
                  <a:schemeClr val="tx1"/>
                </a:solidFill>
                <a:effectLst/>
                <a:latin typeface="+mn-lt"/>
                <a:ea typeface="+mn-ea"/>
                <a:cs typeface="+mn-cs"/>
              </a:rPr>
              <a:t>to build new knowledge about OY in Chicago and produce a set of shared strategies for connecting them with employment and education pathways.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Partners included youth-facing public sector agencies, local funders, research institutions, youth leaders, and community-based service providers.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The first phase of this group's work involved synthesizing baseline demographic information about who opportunity youth in Chicago are, the second around assessing who serves them and where gaps exist, and the third around developing a set of shared recommendations based on these insights.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0E7EEAB-C6D8-7840-9CAE-9ABED4A76477}" type="slidenum">
              <a:rPr lang="en-US" smtClean="0"/>
              <a:t>11</a:t>
            </a:fld>
            <a:endParaRPr lang="en-US"/>
          </a:p>
        </p:txBody>
      </p:sp>
    </p:spTree>
    <p:extLst>
      <p:ext uri="{BB962C8B-B14F-4D97-AF65-F5344CB8AC3E}">
        <p14:creationId xmlns:p14="http://schemas.microsoft.com/office/powerpoint/2010/main" val="2363547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171450" indent="-171450">
              <a:buFont typeface="Arial" panose="020B0604020202020204" pitchFamily="34" charset="0"/>
              <a:buChar char="•"/>
            </a:pPr>
            <a:r>
              <a:rPr lang="en-US" dirty="0"/>
              <a:t>This is not an exhaustive list of opportunity youth recommendations developed by the OY Working Group. Thrive is working with our partners to host an OY Summit in early March to share more details on this front and to launch action teams around these ideas.</a:t>
            </a:r>
            <a:br>
              <a:rPr lang="en-US" dirty="0"/>
            </a:br>
            <a:endParaRPr lang="en-US" dirty="0"/>
          </a:p>
          <a:p>
            <a:pPr marL="171450" indent="-171450">
              <a:buFont typeface="Arial" panose="020B0604020202020204" pitchFamily="34" charset="0"/>
              <a:buChar char="•"/>
            </a:pPr>
            <a:r>
              <a:rPr lang="en-US" dirty="0"/>
              <a:t>If your proposal lines up with any of the OY intervention ideas mentioned here, we would love to hear about it in your application.</a:t>
            </a:r>
          </a:p>
        </p:txBody>
      </p:sp>
      <p:sp>
        <p:nvSpPr>
          <p:cNvPr id="4" name="Slide Number Placeholder 3"/>
          <p:cNvSpPr>
            <a:spLocks noGrp="1"/>
          </p:cNvSpPr>
          <p:nvPr>
            <p:ph type="sldNum" sz="quarter" idx="10"/>
          </p:nvPr>
        </p:nvSpPr>
        <p:spPr/>
        <p:txBody>
          <a:bodyPr/>
          <a:lstStyle/>
          <a:p>
            <a:fld id="{B0E7EEAB-C6D8-7840-9CAE-9ABED4A76477}" type="slidenum">
              <a:rPr lang="en-US" smtClean="0"/>
              <a:t>12</a:t>
            </a:fld>
            <a:endParaRPr lang="en-US"/>
          </a:p>
        </p:txBody>
      </p:sp>
    </p:spTree>
    <p:extLst>
      <p:ext uri="{BB962C8B-B14F-4D97-AF65-F5344CB8AC3E}">
        <p14:creationId xmlns:p14="http://schemas.microsoft.com/office/powerpoint/2010/main" val="1659653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As the anchor organization for the 100K Opportunities Initiative, Thrive works with a group of cross-sector to implement the plan outlined here to directly connect opportunity youth to real jobs with the companies that make up the 100K coalition of employers. </a:t>
            </a:r>
          </a:p>
          <a:p>
            <a:endParaRPr lang="en-US" dirty="0"/>
          </a:p>
          <a:p>
            <a:r>
              <a:rPr lang="en-US" dirty="0"/>
              <a:t>While we have so far focused on the first 4 steps along this continuum, we are eager to work with our partners in Chicago to especially build out #3 (preparation), #5 (pre-hire supports), #5 (retention supports), and #6 (advancement pathways) for youth hired through our initiative. </a:t>
            </a:r>
          </a:p>
          <a:p>
            <a:endParaRPr lang="en-US" dirty="0"/>
          </a:p>
          <a:p>
            <a:r>
              <a:rPr lang="en-US" dirty="0"/>
              <a:t>If your proposal involves innovating or scaling along any of the steps in this continuum, we’d love to hear about it in the application.</a:t>
            </a:r>
          </a:p>
        </p:txBody>
      </p:sp>
      <p:sp>
        <p:nvSpPr>
          <p:cNvPr id="4" name="Slide Number Placeholder 3"/>
          <p:cNvSpPr>
            <a:spLocks noGrp="1"/>
          </p:cNvSpPr>
          <p:nvPr>
            <p:ph type="sldNum" sz="quarter" idx="10"/>
          </p:nvPr>
        </p:nvSpPr>
        <p:spPr/>
        <p:txBody>
          <a:bodyPr/>
          <a:lstStyle/>
          <a:p>
            <a:fld id="{B0E7EEAB-C6D8-7840-9CAE-9ABED4A76477}" type="slidenum">
              <a:rPr lang="en-US" smtClean="0"/>
              <a:t>13</a:t>
            </a:fld>
            <a:endParaRPr lang="en-US"/>
          </a:p>
        </p:txBody>
      </p:sp>
    </p:spTree>
    <p:extLst>
      <p:ext uri="{BB962C8B-B14F-4D97-AF65-F5344CB8AC3E}">
        <p14:creationId xmlns:p14="http://schemas.microsoft.com/office/powerpoint/2010/main" val="1876711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893E672-EFEC-514E-A9C0-F3EC3A35DE06}" type="slidenum">
              <a:rPr lang="en-US" smtClean="0"/>
              <a:t>14</a:t>
            </a:fld>
            <a:endParaRPr lang="en-US"/>
          </a:p>
        </p:txBody>
      </p:sp>
    </p:spTree>
    <p:extLst>
      <p:ext uri="{BB962C8B-B14F-4D97-AF65-F5344CB8AC3E}">
        <p14:creationId xmlns:p14="http://schemas.microsoft.com/office/powerpoint/2010/main" val="600653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893E672-EFEC-514E-A9C0-F3EC3A35DE06}" type="slidenum">
              <a:rPr lang="en-US" smtClean="0"/>
              <a:t>15</a:t>
            </a:fld>
            <a:endParaRPr lang="en-US"/>
          </a:p>
        </p:txBody>
      </p:sp>
    </p:spTree>
    <p:extLst>
      <p:ext uri="{BB962C8B-B14F-4D97-AF65-F5344CB8AC3E}">
        <p14:creationId xmlns:p14="http://schemas.microsoft.com/office/powerpoint/2010/main" val="2627710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893E672-EFEC-514E-A9C0-F3EC3A35DE06}" type="slidenum">
              <a:rPr lang="en-US" smtClean="0"/>
              <a:t>16</a:t>
            </a:fld>
            <a:endParaRPr lang="en-US"/>
          </a:p>
        </p:txBody>
      </p:sp>
    </p:spTree>
    <p:extLst>
      <p:ext uri="{BB962C8B-B14F-4D97-AF65-F5344CB8AC3E}">
        <p14:creationId xmlns:p14="http://schemas.microsoft.com/office/powerpoint/2010/main" val="2176344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893E672-EFEC-514E-A9C0-F3EC3A35DE06}" type="slidenum">
              <a:rPr lang="en-US" smtClean="0"/>
              <a:t>17</a:t>
            </a:fld>
            <a:endParaRPr lang="en-US"/>
          </a:p>
        </p:txBody>
      </p:sp>
    </p:spTree>
    <p:extLst>
      <p:ext uri="{BB962C8B-B14F-4D97-AF65-F5344CB8AC3E}">
        <p14:creationId xmlns:p14="http://schemas.microsoft.com/office/powerpoint/2010/main" val="3852255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893E672-EFEC-514E-A9C0-F3EC3A35DE06}" type="slidenum">
              <a:rPr lang="en-US" smtClean="0"/>
              <a:t>18</a:t>
            </a:fld>
            <a:endParaRPr lang="en-US"/>
          </a:p>
        </p:txBody>
      </p:sp>
    </p:spTree>
    <p:extLst>
      <p:ext uri="{BB962C8B-B14F-4D97-AF65-F5344CB8AC3E}">
        <p14:creationId xmlns:p14="http://schemas.microsoft.com/office/powerpoint/2010/main" val="1034066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893E672-EFEC-514E-A9C0-F3EC3A35DE06}" type="slidenum">
              <a:rPr lang="en-US" smtClean="0"/>
              <a:t>19</a:t>
            </a:fld>
            <a:endParaRPr lang="en-US"/>
          </a:p>
        </p:txBody>
      </p:sp>
    </p:spTree>
    <p:extLst>
      <p:ext uri="{BB962C8B-B14F-4D97-AF65-F5344CB8AC3E}">
        <p14:creationId xmlns:p14="http://schemas.microsoft.com/office/powerpoint/2010/main" val="815133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893E672-EFEC-514E-A9C0-F3EC3A35DE06}" type="slidenum">
              <a:rPr lang="en-US" smtClean="0"/>
              <a:t>2</a:t>
            </a:fld>
            <a:endParaRPr lang="en-US"/>
          </a:p>
        </p:txBody>
      </p:sp>
    </p:spTree>
    <p:extLst>
      <p:ext uri="{BB962C8B-B14F-4D97-AF65-F5344CB8AC3E}">
        <p14:creationId xmlns:p14="http://schemas.microsoft.com/office/powerpoint/2010/main" val="2330460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893E672-EFEC-514E-A9C0-F3EC3A35DE06}" type="slidenum">
              <a:rPr lang="en-US" smtClean="0"/>
              <a:t>20</a:t>
            </a:fld>
            <a:endParaRPr lang="en-US"/>
          </a:p>
        </p:txBody>
      </p:sp>
    </p:spTree>
    <p:extLst>
      <p:ext uri="{BB962C8B-B14F-4D97-AF65-F5344CB8AC3E}">
        <p14:creationId xmlns:p14="http://schemas.microsoft.com/office/powerpoint/2010/main" val="3697676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893E672-EFEC-514E-A9C0-F3EC3A35DE06}" type="slidenum">
              <a:rPr lang="en-US" smtClean="0"/>
              <a:t>21</a:t>
            </a:fld>
            <a:endParaRPr lang="en-US"/>
          </a:p>
        </p:txBody>
      </p:sp>
    </p:spTree>
    <p:extLst>
      <p:ext uri="{BB962C8B-B14F-4D97-AF65-F5344CB8AC3E}">
        <p14:creationId xmlns:p14="http://schemas.microsoft.com/office/powerpoint/2010/main" val="3726519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893E672-EFEC-514E-A9C0-F3EC3A35DE06}" type="slidenum">
              <a:rPr lang="en-US" smtClean="0"/>
              <a:t>22</a:t>
            </a:fld>
            <a:endParaRPr lang="en-US"/>
          </a:p>
        </p:txBody>
      </p:sp>
    </p:spTree>
    <p:extLst>
      <p:ext uri="{BB962C8B-B14F-4D97-AF65-F5344CB8AC3E}">
        <p14:creationId xmlns:p14="http://schemas.microsoft.com/office/powerpoint/2010/main" val="3651692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893E672-EFEC-514E-A9C0-F3EC3A35DE06}" type="slidenum">
              <a:rPr lang="en-US" smtClean="0"/>
              <a:t>23</a:t>
            </a:fld>
            <a:endParaRPr lang="en-US"/>
          </a:p>
        </p:txBody>
      </p:sp>
    </p:spTree>
    <p:extLst>
      <p:ext uri="{BB962C8B-B14F-4D97-AF65-F5344CB8AC3E}">
        <p14:creationId xmlns:p14="http://schemas.microsoft.com/office/powerpoint/2010/main" val="2517529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8350" cy="3433763"/>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6893E672-EFEC-514E-A9C0-F3EC3A35DE0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824631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6893E672-EFEC-514E-A9C0-F3EC3A35DE06}" type="slidenum">
              <a:rPr lang="en-US" smtClean="0"/>
              <a:t>4</a:t>
            </a:fld>
            <a:endParaRPr lang="en-US"/>
          </a:p>
        </p:txBody>
      </p:sp>
    </p:spTree>
    <p:extLst>
      <p:ext uri="{BB962C8B-B14F-4D97-AF65-F5344CB8AC3E}">
        <p14:creationId xmlns:p14="http://schemas.microsoft.com/office/powerpoint/2010/main" val="765739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893E672-EFEC-514E-A9C0-F3EC3A35DE06}" type="slidenum">
              <a:rPr lang="en-US" smtClean="0"/>
              <a:t>5</a:t>
            </a:fld>
            <a:endParaRPr lang="en-US"/>
          </a:p>
        </p:txBody>
      </p:sp>
    </p:spTree>
    <p:extLst>
      <p:ext uri="{BB962C8B-B14F-4D97-AF65-F5344CB8AC3E}">
        <p14:creationId xmlns:p14="http://schemas.microsoft.com/office/powerpoint/2010/main" val="1012309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In</a:t>
            </a:r>
            <a:r>
              <a:rPr lang="en-US" baseline="0" dirty="0"/>
              <a:t> 2015, Starbucks stepped up in an unprecedented way and began recruiting other companies to join them to focus on opportunity youth. Now, thanks to the leadership of Starbucks &amp; SFF, the 100K Coalition has now grown to include over 45 US-based companies</a:t>
            </a:r>
            <a:endParaRPr lang="en-US" dirty="0"/>
          </a:p>
        </p:txBody>
      </p:sp>
      <p:sp>
        <p:nvSpPr>
          <p:cNvPr id="4" name="Slide Number Placeholder 3"/>
          <p:cNvSpPr>
            <a:spLocks noGrp="1"/>
          </p:cNvSpPr>
          <p:nvPr>
            <p:ph type="sldNum" sz="quarter" idx="10"/>
          </p:nvPr>
        </p:nvSpPr>
        <p:spPr/>
        <p:txBody>
          <a:bodyPr/>
          <a:lstStyle/>
          <a:p>
            <a:fld id="{6893E672-EFEC-514E-A9C0-F3EC3A35DE06}" type="slidenum">
              <a:rPr lang="en-US" smtClean="0"/>
              <a:t>6</a:t>
            </a:fld>
            <a:endParaRPr lang="en-US"/>
          </a:p>
        </p:txBody>
      </p:sp>
    </p:spTree>
    <p:extLst>
      <p:ext uri="{BB962C8B-B14F-4D97-AF65-F5344CB8AC3E}">
        <p14:creationId xmlns:p14="http://schemas.microsoft.com/office/powerpoint/2010/main" val="3501764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In</a:t>
            </a:r>
            <a:r>
              <a:rPr lang="en-US" baseline="0" dirty="0"/>
              <a:t> partnership with 100K, made a commitment to longer term work in 5 communities to better align systems, create new pathways. Deeply committed to the backbone role, but also recognized that to really take advantage of this moment, want to also support partnerships between training providers and employers. I think of it as a chemical reaction…we have the right elements, but with a catalyst the reaction will happen a lot quicker!</a:t>
            </a:r>
            <a:endParaRPr lang="en-US" dirty="0"/>
          </a:p>
        </p:txBody>
      </p:sp>
      <p:sp>
        <p:nvSpPr>
          <p:cNvPr id="4" name="Slide Number Placeholder 3"/>
          <p:cNvSpPr>
            <a:spLocks noGrp="1"/>
          </p:cNvSpPr>
          <p:nvPr>
            <p:ph type="sldNum" sz="quarter" idx="10"/>
          </p:nvPr>
        </p:nvSpPr>
        <p:spPr/>
        <p:txBody>
          <a:bodyPr/>
          <a:lstStyle/>
          <a:p>
            <a:fld id="{6893E672-EFEC-514E-A9C0-F3EC3A35DE06}" type="slidenum">
              <a:rPr lang="en-US" smtClean="0"/>
              <a:t>7</a:t>
            </a:fld>
            <a:endParaRPr lang="en-US"/>
          </a:p>
        </p:txBody>
      </p:sp>
    </p:spTree>
    <p:extLst>
      <p:ext uri="{BB962C8B-B14F-4D97-AF65-F5344CB8AC3E}">
        <p14:creationId xmlns:p14="http://schemas.microsoft.com/office/powerpoint/2010/main" val="2748242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indent="0">
              <a:buFont typeface="Arial" panose="020B0604020202020204" pitchFamily="34" charset="0"/>
              <a:buNone/>
            </a:pPr>
            <a:r>
              <a:rPr lang="en-US" dirty="0"/>
              <a:t>Hi, everyone. My name is Amrit Mehra and I am the Manager of Workforce Initiatives at Thrive Chicago.</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For those of you not familiar with us, Thrive is the only citywide collective impact backbone organization focused on youth in Chicago. We were launched in 2013 and became an independent organization the following year.</a:t>
            </a:r>
          </a:p>
        </p:txBody>
      </p:sp>
      <p:sp>
        <p:nvSpPr>
          <p:cNvPr id="4" name="Slide Number Placeholder 3"/>
          <p:cNvSpPr>
            <a:spLocks noGrp="1"/>
          </p:cNvSpPr>
          <p:nvPr>
            <p:ph type="sldNum" sz="quarter" idx="10"/>
          </p:nvPr>
        </p:nvSpPr>
        <p:spPr/>
        <p:txBody>
          <a:bodyPr/>
          <a:lstStyle/>
          <a:p>
            <a:pPr defTabSz="456468">
              <a:defRPr/>
            </a:pPr>
            <a:fld id="{6893E672-EFEC-514E-A9C0-F3EC3A35DE06}" type="slidenum">
              <a:rPr lang="en-US">
                <a:solidFill>
                  <a:prstClr val="black"/>
                </a:solidFill>
                <a:latin typeface="Calibri"/>
              </a:rPr>
              <a:pPr defTabSz="456468">
                <a:defRPr/>
              </a:pPr>
              <a:t>8</a:t>
            </a:fld>
            <a:endParaRPr lang="en-US">
              <a:solidFill>
                <a:prstClr val="black"/>
              </a:solidFill>
              <a:latin typeface="Calibri"/>
            </a:endParaRPr>
          </a:p>
        </p:txBody>
      </p:sp>
    </p:spTree>
    <p:extLst>
      <p:ext uri="{BB962C8B-B14F-4D97-AF65-F5344CB8AC3E}">
        <p14:creationId xmlns:p14="http://schemas.microsoft.com/office/powerpoint/2010/main" val="2648962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Our mission is to prepare Chicago’s youth for a vibrant future by aligning efforts and outcomes from cradle to career.</a:t>
            </a:r>
          </a:p>
          <a:p>
            <a:endParaRPr lang="en-US" dirty="0"/>
          </a:p>
          <a:p>
            <a:r>
              <a:rPr lang="en-US" dirty="0"/>
              <a:t>ACTIVATE RESEARCH +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Identify and build awareness of promising practices that improve youth outcomes and local disparities across various demographic groups and geographies.</a:t>
            </a:r>
            <a:endParaRPr lang="en-US" dirty="0"/>
          </a:p>
          <a:p>
            <a:endParaRPr lang="en-US" dirty="0"/>
          </a:p>
          <a:p>
            <a:r>
              <a:rPr lang="en-US" dirty="0"/>
              <a:t>BUILD CAPACITY OF LEADERS AND PRACTIONERS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Ensure those working most closely with youth have the data, skills, partners, and resources they need to be successful </a:t>
            </a:r>
          </a:p>
          <a:p>
            <a:endParaRPr lang="en-US" dirty="0"/>
          </a:p>
          <a:p>
            <a:r>
              <a:rPr lang="en-US" dirty="0"/>
              <a:t>TEST AND SCALE INNOVATIVE PRACTICES</a:t>
            </a:r>
          </a:p>
          <a:p>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Work with and through Change Networks to understand and implement those practices that can lead to citywide change</a:t>
            </a:r>
            <a:endParaRPr lang="en-US" dirty="0"/>
          </a:p>
        </p:txBody>
      </p:sp>
      <p:sp>
        <p:nvSpPr>
          <p:cNvPr id="4" name="Slide Number Placeholder 3"/>
          <p:cNvSpPr>
            <a:spLocks noGrp="1"/>
          </p:cNvSpPr>
          <p:nvPr>
            <p:ph type="sldNum" sz="quarter" idx="10"/>
          </p:nvPr>
        </p:nvSpPr>
        <p:spPr/>
        <p:txBody>
          <a:bodyPr/>
          <a:lstStyle/>
          <a:p>
            <a:fld id="{B0E7EEAB-C6D8-7840-9CAE-9ABED4A76477}" type="slidenum">
              <a:rPr lang="en-US" smtClean="0"/>
              <a:t>9</a:t>
            </a:fld>
            <a:endParaRPr lang="en-US"/>
          </a:p>
        </p:txBody>
      </p:sp>
    </p:spTree>
    <p:extLst>
      <p:ext uri="{BB962C8B-B14F-4D97-AF65-F5344CB8AC3E}">
        <p14:creationId xmlns:p14="http://schemas.microsoft.com/office/powerpoint/2010/main" val="3927207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jp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4.jpg"/><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8.png"/><Relationship Id="rId2" Type="http://schemas.openxmlformats.org/officeDocument/2006/relationships/tags" Target="../tags/tag27.xml"/><Relationship Id="rId1" Type="http://schemas.openxmlformats.org/officeDocument/2006/relationships/vmlDrawing" Target="../drawings/vmlDrawing26.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vmlDrawing" Target="../drawings/vmlDrawing37.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vmlDrawing" Target="../drawings/vmlDrawing38.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vmlDrawing" Target="../drawings/vmlDrawing39.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1.xml"/><Relationship Id="rId1" Type="http://schemas.openxmlformats.org/officeDocument/2006/relationships/vmlDrawing" Target="../drawings/vmlDrawing40.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2.xml"/><Relationship Id="rId1" Type="http://schemas.openxmlformats.org/officeDocument/2006/relationships/vmlDrawing" Target="../drawings/vmlDrawing41.v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3.xml"/><Relationship Id="rId1" Type="http://schemas.openxmlformats.org/officeDocument/2006/relationships/vmlDrawing" Target="../drawings/vmlDrawing42.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vmlDrawing" Target="../drawings/vmlDrawing43.v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5.xml"/><Relationship Id="rId1" Type="http://schemas.openxmlformats.org/officeDocument/2006/relationships/vmlDrawing" Target="../drawings/vmlDrawing44.v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Bright Green">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0490309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632"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Rectangle 10"/>
          <p:cNvSpPr/>
          <p:nvPr/>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p>
        </p:txBody>
      </p:sp>
      <p:sp>
        <p:nvSpPr>
          <p:cNvPr id="4" name="Oval 3"/>
          <p:cNvSpPr>
            <a:spLocks/>
          </p:cNvSpPr>
          <p:nvPr/>
        </p:nvSpPr>
        <p:spPr>
          <a:xfrm>
            <a:off x="2697480" y="1554480"/>
            <a:ext cx="3749040" cy="37490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90850" y="2813050"/>
            <a:ext cx="3162300" cy="1231900"/>
          </a:xfrm>
          <a:prstGeom prst="rect">
            <a:avLst/>
          </a:prstGeom>
        </p:spPr>
      </p:pic>
    </p:spTree>
    <p:extLst>
      <p:ext uri="{BB962C8B-B14F-4D97-AF65-F5344CB8AC3E}">
        <p14:creationId xmlns:p14="http://schemas.microsoft.com/office/powerpoint/2010/main" val="39647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ong Heading, One-Third Image Left-Re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438936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23"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18600" y="2043757"/>
            <a:ext cx="3120224"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6"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12" name="Content Placeholder 8"/>
          <p:cNvSpPr>
            <a:spLocks noGrp="1"/>
          </p:cNvSpPr>
          <p:nvPr>
            <p:ph sz="quarter" idx="13"/>
          </p:nvPr>
        </p:nvSpPr>
        <p:spPr>
          <a:xfrm>
            <a:off x="3518332" y="3353028"/>
            <a:ext cx="5171816" cy="3313989"/>
          </a:xfrm>
          <a:prstGeom prst="rect">
            <a:avLst/>
          </a:prstGeom>
        </p:spPr>
        <p:txBody>
          <a:bodyPr vert="horz" lIns="0" tIns="0" rIns="0" bIns="0"/>
          <a:lstStyle>
            <a:lvl1pPr marL="0" indent="0">
              <a:spcBef>
                <a:spcPts val="0"/>
              </a:spcBef>
              <a:spcAft>
                <a:spcPts val="756"/>
              </a:spcAft>
              <a:buFontTx/>
              <a:buNone/>
              <a:defRPr lang="en-US" sz="15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5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0" name="Text Placeholder 13"/>
          <p:cNvSpPr>
            <a:spLocks noGrp="1"/>
          </p:cNvSpPr>
          <p:nvPr>
            <p:ph type="body" sz="quarter" idx="14" hasCustomPrompt="1"/>
          </p:nvPr>
        </p:nvSpPr>
        <p:spPr>
          <a:xfrm>
            <a:off x="3384409" y="2043759"/>
            <a:ext cx="5305740" cy="848177"/>
          </a:xfrm>
          <a:prstGeom prst="rect">
            <a:avLst/>
          </a:prstGeom>
          <a:solidFill>
            <a:schemeClr val="accent2"/>
          </a:solidFill>
          <a:ln>
            <a:noFill/>
          </a:ln>
          <a:effectLst/>
        </p:spPr>
        <p:txBody>
          <a:bodyPr vert="horz" wrap="square" lIns="115187" tIns="115187" rIns="191978" bIns="115187" anchor="t">
            <a:spAutoFit/>
          </a:bodyPr>
          <a:lstStyle>
            <a:lvl1pPr>
              <a:defRPr lang="en-US" sz="2000" dirty="0" smtClean="0">
                <a:solidFill>
                  <a:srgbClr val="FFFFFF"/>
                </a:solidFill>
                <a:latin typeface="Arial"/>
                <a:cs typeface="Arial"/>
              </a:defRPr>
            </a:lvl1pPr>
          </a:lstStyle>
          <a:p>
            <a:pPr marL="0" lvl="0" indent="0">
              <a:buNone/>
            </a:pPr>
            <a:r>
              <a:rPr lang="en-US" dirty="0"/>
              <a:t>Click to edit Master </a:t>
            </a:r>
            <a:br>
              <a:rPr lang="en-US" dirty="0"/>
            </a:br>
            <a:r>
              <a:rPr lang="en-US" dirty="0"/>
              <a:t>text styles</a:t>
            </a:r>
          </a:p>
        </p:txBody>
      </p:sp>
      <p:sp>
        <p:nvSpPr>
          <p:cNvPr id="2" name="Rectangle 1"/>
          <p:cNvSpPr/>
          <p:nvPr/>
        </p:nvSpPr>
        <p:spPr>
          <a:xfrm>
            <a:off x="8690148" y="2043759"/>
            <a:ext cx="453852" cy="1015663"/>
          </a:xfrm>
          <a:prstGeom prst="rect">
            <a:avLst/>
          </a:prstGeom>
          <a:solidFill>
            <a:schemeClr val="tx2"/>
          </a:solidFill>
          <a:ln>
            <a:noFill/>
          </a:ln>
          <a:effectLst/>
        </p:spPr>
        <p:txBody>
          <a:bodyPr vert="horz" wrap="square" lIns="115187" tIns="115187" rIns="191978" bIns="115187" anchor="t">
            <a:noAutofit/>
          </a:bodyPr>
          <a:lstStyle/>
          <a:p>
            <a:pPr lvl="0" indent="0">
              <a:spcBef>
                <a:spcPct val="20000"/>
              </a:spcBef>
              <a:buFont typeface="Arial"/>
              <a:buNone/>
            </a:pPr>
            <a:endParaRPr lang="en-US" sz="2000">
              <a:solidFill>
                <a:srgbClr val="FFFFFF"/>
              </a:solidFill>
              <a:latin typeface="Arial"/>
              <a:cs typeface="Arial"/>
            </a:endParaRPr>
          </a:p>
        </p:txBody>
      </p:sp>
      <p:sp>
        <p:nvSpPr>
          <p:cNvPr id="8"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6066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ong Heading, One-Third Image Left-Blu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1251533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47"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18600" y="2043757"/>
            <a:ext cx="3120224"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12" name="Content Placeholder 8"/>
          <p:cNvSpPr>
            <a:spLocks noGrp="1"/>
          </p:cNvSpPr>
          <p:nvPr>
            <p:ph sz="quarter" idx="13"/>
          </p:nvPr>
        </p:nvSpPr>
        <p:spPr>
          <a:xfrm>
            <a:off x="3518332" y="3353028"/>
            <a:ext cx="5171816" cy="3313989"/>
          </a:xfrm>
          <a:prstGeom prst="rect">
            <a:avLst/>
          </a:prstGeom>
        </p:spPr>
        <p:txBody>
          <a:bodyPr vert="horz" lIns="0" tIns="0" rIns="0" bIns="0"/>
          <a:lstStyle>
            <a:lvl1pPr marL="0" indent="0">
              <a:spcBef>
                <a:spcPts val="0"/>
              </a:spcBef>
              <a:spcAft>
                <a:spcPts val="756"/>
              </a:spcAft>
              <a:buFontTx/>
              <a:buNone/>
              <a:defRPr lang="en-US" sz="15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5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0" name="Text Placeholder 13"/>
          <p:cNvSpPr>
            <a:spLocks noGrp="1"/>
          </p:cNvSpPr>
          <p:nvPr>
            <p:ph type="body" sz="quarter" idx="14" hasCustomPrompt="1"/>
          </p:nvPr>
        </p:nvSpPr>
        <p:spPr>
          <a:xfrm>
            <a:off x="3384409" y="2043759"/>
            <a:ext cx="5305740" cy="848177"/>
          </a:xfrm>
          <a:prstGeom prst="rect">
            <a:avLst/>
          </a:prstGeom>
          <a:solidFill>
            <a:schemeClr val="tx2"/>
          </a:solidFill>
          <a:ln>
            <a:noFill/>
          </a:ln>
          <a:effectLst/>
        </p:spPr>
        <p:txBody>
          <a:bodyPr vert="horz" wrap="square" lIns="115187" tIns="115187" rIns="191978" bIns="115187" anchor="t">
            <a:spAutoFit/>
          </a:bodyPr>
          <a:lstStyle>
            <a:lvl1pPr>
              <a:defRPr lang="en-US" sz="2000" dirty="0" smtClean="0">
                <a:solidFill>
                  <a:srgbClr val="FFFFFF"/>
                </a:solidFill>
                <a:latin typeface="Arial"/>
                <a:cs typeface="Arial"/>
              </a:defRPr>
            </a:lvl1pPr>
          </a:lstStyle>
          <a:p>
            <a:pPr marL="0" lvl="0" indent="0">
              <a:buNone/>
            </a:pPr>
            <a:r>
              <a:rPr lang="en-US" dirty="0"/>
              <a:t>Click to edit Master </a:t>
            </a:r>
            <a:br>
              <a:rPr lang="en-US" dirty="0"/>
            </a:br>
            <a:r>
              <a:rPr lang="en-US" dirty="0"/>
              <a:t>text styles</a:t>
            </a:r>
          </a:p>
        </p:txBody>
      </p:sp>
      <p:sp>
        <p:nvSpPr>
          <p:cNvPr id="2" name="Rectangle 1"/>
          <p:cNvSpPr/>
          <p:nvPr/>
        </p:nvSpPr>
        <p:spPr>
          <a:xfrm>
            <a:off x="8690148" y="2043759"/>
            <a:ext cx="453852" cy="1015663"/>
          </a:xfrm>
          <a:prstGeom prst="rect">
            <a:avLst/>
          </a:prstGeom>
          <a:solidFill>
            <a:schemeClr val="accent2"/>
          </a:solidFill>
          <a:ln>
            <a:noFill/>
          </a:ln>
          <a:effectLst/>
        </p:spPr>
        <p:txBody>
          <a:bodyPr vert="horz" wrap="square" lIns="115187" tIns="115187" rIns="191978" bIns="115187" anchor="t">
            <a:noAutofit/>
          </a:bodyPr>
          <a:lstStyle/>
          <a:p>
            <a:pPr lvl="0" indent="0">
              <a:spcBef>
                <a:spcPct val="20000"/>
              </a:spcBef>
              <a:buFont typeface="Arial"/>
              <a:buNone/>
            </a:pPr>
            <a:endParaRPr lang="en-US" sz="2000">
              <a:solidFill>
                <a:srgbClr val="FFFFFF"/>
              </a:solidFill>
              <a:latin typeface="Arial"/>
              <a:cs typeface="Arial"/>
            </a:endParaRPr>
          </a:p>
        </p:txBody>
      </p:sp>
      <p:sp>
        <p:nvSpPr>
          <p:cNvPr id="8"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9"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85205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ong Heading, One-Third Image Right-Blu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8059308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72"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6023776" y="2043757"/>
            <a:ext cx="3120224"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8" name="Text Placeholder 13"/>
          <p:cNvSpPr>
            <a:spLocks noGrp="1"/>
          </p:cNvSpPr>
          <p:nvPr>
            <p:ph type="body" sz="quarter" idx="14"/>
          </p:nvPr>
        </p:nvSpPr>
        <p:spPr>
          <a:xfrm>
            <a:off x="419641" y="2043759"/>
            <a:ext cx="5604135" cy="540400"/>
          </a:xfrm>
          <a:prstGeom prst="rect">
            <a:avLst/>
          </a:prstGeom>
          <a:solidFill>
            <a:schemeClr val="tx2"/>
          </a:solidFill>
          <a:ln>
            <a:noFill/>
          </a:ln>
          <a:effectLst/>
        </p:spPr>
        <p:txBody>
          <a:bodyPr vert="horz" lIns="115187" tIns="115187" rIns="191978" bIns="115187" anchor="t">
            <a:spAutoFit/>
          </a:bodyPr>
          <a:lstStyle>
            <a:lvl1pPr marL="0" indent="0" algn="l" defTabSz="457120" rtl="0" eaLnBrk="1" latinLnBrk="0" hangingPunct="1">
              <a:buNone/>
              <a:defRPr lang="en-US" sz="2000" kern="1200" dirty="0" smtClean="0">
                <a:solidFill>
                  <a:srgbClr val="FFFFFF"/>
                </a:solidFill>
                <a:latin typeface="Arial"/>
                <a:ea typeface="+mn-ea"/>
                <a:cs typeface="Arial"/>
              </a:defRPr>
            </a:lvl1pPr>
            <a:lvl2pPr marL="0" indent="0" algn="l" defTabSz="457120" rtl="0" eaLnBrk="1" latinLnBrk="0" hangingPunct="1">
              <a:buNone/>
              <a:defRPr lang="en-US" sz="2000" kern="1200" dirty="0" smtClean="0">
                <a:solidFill>
                  <a:srgbClr val="FFFFFF"/>
                </a:solidFill>
                <a:latin typeface="Avenir LT Std 45 Book"/>
                <a:ea typeface="+mn-ea"/>
                <a:cs typeface="Avenir LT Std 45 Book"/>
              </a:defRPr>
            </a:lvl2pPr>
            <a:lvl3pPr marL="0" indent="0" algn="l" defTabSz="457120" rtl="0" eaLnBrk="1" latinLnBrk="0" hangingPunct="1">
              <a:buNone/>
              <a:defRPr lang="en-US" sz="2000" kern="1200" dirty="0" smtClean="0">
                <a:solidFill>
                  <a:srgbClr val="FFFFFF"/>
                </a:solidFill>
                <a:latin typeface="Avenir LT Std 45 Book"/>
                <a:ea typeface="+mn-ea"/>
                <a:cs typeface="Avenir LT Std 45 Book"/>
              </a:defRPr>
            </a:lvl3pPr>
            <a:lvl4pPr marL="0" indent="0" algn="l" defTabSz="457120" rtl="0" eaLnBrk="1" latinLnBrk="0" hangingPunct="1">
              <a:buNone/>
              <a:defRPr lang="en-US" sz="2000" kern="1200" dirty="0" smtClean="0">
                <a:solidFill>
                  <a:srgbClr val="FFFFFF"/>
                </a:solidFill>
                <a:latin typeface="Avenir LT Std 45 Book"/>
                <a:ea typeface="+mn-ea"/>
                <a:cs typeface="Avenir LT Std 45 Book"/>
              </a:defRPr>
            </a:lvl4pPr>
            <a:lvl5pPr marL="0" indent="0" algn="l" defTabSz="457120" rtl="0" eaLnBrk="1" latinLnBrk="0" hangingPunct="1">
              <a:buNone/>
              <a:defRPr lang="en-US" sz="2000" kern="1200" dirty="0">
                <a:solidFill>
                  <a:srgbClr val="FFFFFF"/>
                </a:solidFill>
                <a:latin typeface="Avenir LT Std 45 Book"/>
                <a:ea typeface="+mn-ea"/>
                <a:cs typeface="Avenir LT Std 45 Book"/>
              </a:defRPr>
            </a:lvl5pPr>
          </a:lstStyle>
          <a:p>
            <a:pPr lvl="0"/>
            <a:r>
              <a:rPr lang="en-US"/>
              <a:t>Click to edit Master text styles</a:t>
            </a:r>
          </a:p>
        </p:txBody>
      </p:sp>
      <p:sp>
        <p:nvSpPr>
          <p:cNvPr id="9"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10"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bg2">
                    <a:lumMod val="25000"/>
                  </a:schemeClr>
                </a:solidFill>
                <a:latin typeface="Arial"/>
                <a:ea typeface="+mn-ea"/>
                <a:cs typeface="Arial"/>
              </a:defRPr>
            </a:lvl1pPr>
          </a:lstStyle>
          <a:p>
            <a:r>
              <a:rPr lang="en-US" dirty="0"/>
              <a:t>Heading</a:t>
            </a:r>
          </a:p>
        </p:txBody>
      </p:sp>
      <p:sp>
        <p:nvSpPr>
          <p:cNvPr id="11" name="Content Placeholder 8"/>
          <p:cNvSpPr>
            <a:spLocks noGrp="1"/>
          </p:cNvSpPr>
          <p:nvPr>
            <p:ph sz="quarter" idx="13"/>
          </p:nvPr>
        </p:nvSpPr>
        <p:spPr>
          <a:xfrm>
            <a:off x="543095" y="2986140"/>
            <a:ext cx="5264104" cy="3313989"/>
          </a:xfrm>
          <a:prstGeom prst="rect">
            <a:avLst/>
          </a:prstGeom>
        </p:spPr>
        <p:txBody>
          <a:bodyPr vert="horz" lIns="0" tIns="0" rIns="0" bIns="0"/>
          <a:lstStyle>
            <a:lvl1pPr marL="0" indent="0">
              <a:spcBef>
                <a:spcPts val="0"/>
              </a:spcBef>
              <a:spcAft>
                <a:spcPts val="756"/>
              </a:spcAft>
              <a:buFontTx/>
              <a:buNone/>
              <a:defRPr lang="en-US" sz="15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5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2399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ong Heading, One-Third Image Right-Re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5821510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896"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6023776" y="2043757"/>
            <a:ext cx="3120224"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5" name="Title 1"/>
          <p:cNvSpPr>
            <a:spLocks noGrp="1"/>
          </p:cNvSpPr>
          <p:nvPr>
            <p:ph type="title" hasCustomPrompt="1"/>
          </p:nvPr>
        </p:nvSpPr>
        <p:spPr>
          <a:xfrm>
            <a:off x="419641" y="304800"/>
            <a:ext cx="8270507" cy="1007619"/>
          </a:xfrm>
          <a:prstGeom prst="rect">
            <a:avLst/>
          </a:prstGeom>
        </p:spPr>
        <p:txBody>
          <a:bodyPr vert="horz" lIns="0" tIns="0" rIns="0" bIns="0" anchor="b"/>
          <a:lstStyle>
            <a:lvl1pPr marL="0" algn="l" defTabSz="457120" rtl="0" eaLnBrk="1" latinLnBrk="0" hangingPunct="1">
              <a:defRPr lang="en-US" sz="2500" kern="1200" dirty="0">
                <a:solidFill>
                  <a:schemeClr val="bg2">
                    <a:lumMod val="25000"/>
                  </a:schemeClr>
                </a:solidFill>
                <a:latin typeface="Arial"/>
                <a:ea typeface="+mn-ea"/>
                <a:cs typeface="Arial"/>
              </a:defRPr>
            </a:lvl1pPr>
          </a:lstStyle>
          <a:p>
            <a:r>
              <a:rPr lang="en-US" dirty="0"/>
              <a:t>Heading</a:t>
            </a:r>
          </a:p>
        </p:txBody>
      </p:sp>
      <p:sp>
        <p:nvSpPr>
          <p:cNvPr id="6" name="Text Placeholder 5"/>
          <p:cNvSpPr>
            <a:spLocks noGrp="1"/>
          </p:cNvSpPr>
          <p:nvPr>
            <p:ph type="body" sz="quarter" idx="10" hasCustomPrompt="1"/>
          </p:nvPr>
        </p:nvSpPr>
        <p:spPr>
          <a:xfrm>
            <a:off x="419641" y="1324769"/>
            <a:ext cx="8270507"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2"/>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7" name="Content Placeholder 8"/>
          <p:cNvSpPr>
            <a:spLocks noGrp="1"/>
          </p:cNvSpPr>
          <p:nvPr>
            <p:ph sz="quarter" idx="13"/>
          </p:nvPr>
        </p:nvSpPr>
        <p:spPr>
          <a:xfrm>
            <a:off x="543095" y="2986140"/>
            <a:ext cx="5264104" cy="3313989"/>
          </a:xfrm>
          <a:prstGeom prst="rect">
            <a:avLst/>
          </a:prstGeom>
        </p:spPr>
        <p:txBody>
          <a:bodyPr vert="horz" lIns="0" tIns="0" rIns="0" bIns="0"/>
          <a:lstStyle>
            <a:lvl1pPr marL="0" indent="0">
              <a:spcBef>
                <a:spcPts val="0"/>
              </a:spcBef>
              <a:spcAft>
                <a:spcPts val="756"/>
              </a:spcAft>
              <a:buFontTx/>
              <a:buNone/>
              <a:defRPr lang="en-US" sz="15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5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8" name="Text Placeholder 13"/>
          <p:cNvSpPr>
            <a:spLocks noGrp="1"/>
          </p:cNvSpPr>
          <p:nvPr>
            <p:ph type="body" sz="quarter" idx="14"/>
          </p:nvPr>
        </p:nvSpPr>
        <p:spPr>
          <a:xfrm>
            <a:off x="419641" y="2043759"/>
            <a:ext cx="5604134" cy="540400"/>
          </a:xfrm>
          <a:prstGeom prst="rect">
            <a:avLst/>
          </a:prstGeom>
          <a:solidFill>
            <a:schemeClr val="accent2"/>
          </a:solidFill>
          <a:ln>
            <a:noFill/>
          </a:ln>
          <a:effectLst/>
        </p:spPr>
        <p:txBody>
          <a:bodyPr vert="horz" wrap="square" lIns="115187" tIns="115187" rIns="191978" bIns="115187" anchor="t">
            <a:spAutoFit/>
          </a:bodyPr>
          <a:lstStyle>
            <a:lvl1pPr marL="0" indent="0" algn="l" defTabSz="457120" rtl="0" eaLnBrk="1" latinLnBrk="0" hangingPunct="1">
              <a:buNone/>
              <a:defRPr lang="en-US" sz="2000" kern="1200" dirty="0" smtClean="0">
                <a:solidFill>
                  <a:srgbClr val="FFFFFF"/>
                </a:solidFill>
                <a:latin typeface="Arial"/>
                <a:ea typeface="+mn-ea"/>
                <a:cs typeface="Arial"/>
              </a:defRPr>
            </a:lvl1pPr>
            <a:lvl2pPr marL="0" indent="0" algn="l" defTabSz="457120" rtl="0" eaLnBrk="1" latinLnBrk="0" hangingPunct="1">
              <a:buNone/>
              <a:defRPr lang="en-US" sz="2000" kern="1200" dirty="0" smtClean="0">
                <a:solidFill>
                  <a:srgbClr val="FFFFFF"/>
                </a:solidFill>
                <a:latin typeface="Avenir LT Std 45 Book"/>
                <a:ea typeface="+mn-ea"/>
                <a:cs typeface="Avenir LT Std 45 Book"/>
              </a:defRPr>
            </a:lvl2pPr>
            <a:lvl3pPr marL="0" indent="0" algn="l" defTabSz="457120" rtl="0" eaLnBrk="1" latinLnBrk="0" hangingPunct="1">
              <a:buNone/>
              <a:defRPr lang="en-US" sz="2000" kern="1200" dirty="0" smtClean="0">
                <a:solidFill>
                  <a:srgbClr val="FFFFFF"/>
                </a:solidFill>
                <a:latin typeface="Avenir LT Std 45 Book"/>
                <a:ea typeface="+mn-ea"/>
                <a:cs typeface="Avenir LT Std 45 Book"/>
              </a:defRPr>
            </a:lvl3pPr>
            <a:lvl4pPr marL="0" indent="0" algn="l" defTabSz="457120" rtl="0" eaLnBrk="1" latinLnBrk="0" hangingPunct="1">
              <a:buNone/>
              <a:defRPr lang="en-US" sz="2000" kern="1200" dirty="0" smtClean="0">
                <a:solidFill>
                  <a:srgbClr val="FFFFFF"/>
                </a:solidFill>
                <a:latin typeface="Avenir LT Std 45 Book"/>
                <a:ea typeface="+mn-ea"/>
                <a:cs typeface="Avenir LT Std 45 Book"/>
              </a:defRPr>
            </a:lvl4pPr>
            <a:lvl5pPr marL="0" indent="0" algn="l" defTabSz="457120" rtl="0" eaLnBrk="1" latinLnBrk="0" hangingPunct="1">
              <a:buNone/>
              <a:defRPr lang="en-US" sz="2000" kern="1200" dirty="0">
                <a:solidFill>
                  <a:srgbClr val="FFFFFF"/>
                </a:solidFill>
                <a:latin typeface="Avenir LT Std 45 Book"/>
                <a:ea typeface="+mn-ea"/>
                <a:cs typeface="Avenir LT Std 45 Book"/>
              </a:defRPr>
            </a:lvl5pPr>
          </a:lstStyle>
          <a:p>
            <a:pPr lvl="0"/>
            <a:r>
              <a:rPr lang="en-US"/>
              <a:t>Click to edit Master text styles</a:t>
            </a:r>
          </a:p>
        </p:txBody>
      </p:sp>
    </p:spTree>
    <p:extLst>
      <p:ext uri="{BB962C8B-B14F-4D97-AF65-F5344CB8AC3E}">
        <p14:creationId xmlns:p14="http://schemas.microsoft.com/office/powerpoint/2010/main" val="371099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with char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7071093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920"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hart Placeholder 10"/>
          <p:cNvSpPr>
            <a:spLocks noGrp="1"/>
          </p:cNvSpPr>
          <p:nvPr>
            <p:ph type="chart" sz="quarter" idx="12"/>
          </p:nvPr>
        </p:nvSpPr>
        <p:spPr>
          <a:xfrm>
            <a:off x="421047" y="304800"/>
            <a:ext cx="8301905" cy="5930900"/>
          </a:xfrm>
          <a:prstGeom prst="rect">
            <a:avLst/>
          </a:prstGeom>
        </p:spPr>
        <p:txBody>
          <a:bodyPr vert="horz" lIns="38396" tIns="19198" rIns="38396" bIns="19198" anchor="ctr"/>
          <a:lstStyle>
            <a:lvl1pPr marL="0" indent="0" algn="ctr" defTabSz="457120" rtl="0" eaLnBrk="1" latinLnBrk="0" hangingPunct="1">
              <a:spcBef>
                <a:spcPct val="20000"/>
              </a:spcBef>
              <a:buFont typeface="Arial"/>
              <a:buNone/>
              <a:defRPr lang="en-US" sz="1800" b="0" i="0" kern="1200" cap="all" baseline="0" dirty="0">
                <a:solidFill>
                  <a:schemeClr val="tx1"/>
                </a:solidFill>
                <a:latin typeface="Arial"/>
                <a:ea typeface="+mn-ea"/>
                <a:cs typeface="Arial"/>
              </a:defRPr>
            </a:lvl1pPr>
          </a:lstStyle>
          <a:p>
            <a:r>
              <a:rPr lang="en-US" dirty="0"/>
              <a:t>Click icon to add chart</a:t>
            </a:r>
          </a:p>
        </p:txBody>
      </p:sp>
      <p:sp>
        <p:nvSpPr>
          <p:cNvPr id="5"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6"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bg2">
                    <a:lumMod val="25000"/>
                  </a:schemeClr>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289892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ne-Third Text with Chart-Blu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0092016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943"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p:cNvSpPr/>
          <p:nvPr/>
        </p:nvSpPr>
        <p:spPr>
          <a:xfrm>
            <a:off x="0" y="0"/>
            <a:ext cx="310162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latin typeface="Arial"/>
              <a:cs typeface="Arial"/>
            </a:endParaRPr>
          </a:p>
        </p:txBody>
      </p:sp>
      <p:sp>
        <p:nvSpPr>
          <p:cNvPr id="7" name="Title 1"/>
          <p:cNvSpPr>
            <a:spLocks noGrp="1"/>
          </p:cNvSpPr>
          <p:nvPr>
            <p:ph type="title" hasCustomPrompt="1"/>
          </p:nvPr>
        </p:nvSpPr>
        <p:spPr>
          <a:xfrm>
            <a:off x="419046" y="304800"/>
            <a:ext cx="2441654" cy="1007619"/>
          </a:xfrm>
          <a:prstGeom prst="rect">
            <a:avLst/>
          </a:prstGeom>
        </p:spPr>
        <p:txBody>
          <a:bodyPr vert="horz" lIns="0" tIns="0" rIns="0" bIns="0" anchor="b"/>
          <a:lstStyle>
            <a:lvl1pPr marL="0" algn="l" defTabSz="457120" rtl="0" eaLnBrk="1" latinLnBrk="0" hangingPunct="1">
              <a:defRPr lang="en-US" sz="2500" kern="1200" baseline="0" dirty="0">
                <a:solidFill>
                  <a:schemeClr val="bg1"/>
                </a:solidFill>
                <a:latin typeface="Arial"/>
                <a:ea typeface="+mn-ea"/>
                <a:cs typeface="Arial"/>
              </a:defRPr>
            </a:lvl1pPr>
          </a:lstStyle>
          <a:p>
            <a:r>
              <a:rPr lang="en-US" dirty="0"/>
              <a:t>Short heading</a:t>
            </a:r>
          </a:p>
        </p:txBody>
      </p:sp>
      <p:pic>
        <p:nvPicPr>
          <p:cNvPr id="8" name="Picture 7" descr="Blue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a:off x="1790006" y="4226413"/>
            <a:ext cx="1311618" cy="2631586"/>
          </a:xfrm>
          <a:prstGeom prst="rect">
            <a:avLst/>
          </a:prstGeom>
        </p:spPr>
      </p:pic>
      <p:sp>
        <p:nvSpPr>
          <p:cNvPr id="9" name="Content Placeholder 8"/>
          <p:cNvSpPr>
            <a:spLocks noGrp="1"/>
          </p:cNvSpPr>
          <p:nvPr>
            <p:ph sz="quarter" idx="10"/>
          </p:nvPr>
        </p:nvSpPr>
        <p:spPr>
          <a:xfrm>
            <a:off x="428569" y="1946275"/>
            <a:ext cx="2432130" cy="4289425"/>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0" name="Chart Placeholder 10"/>
          <p:cNvSpPr>
            <a:spLocks noGrp="1"/>
          </p:cNvSpPr>
          <p:nvPr>
            <p:ph type="chart" sz="quarter" idx="12"/>
          </p:nvPr>
        </p:nvSpPr>
        <p:spPr>
          <a:xfrm>
            <a:off x="3399982" y="0"/>
            <a:ext cx="5476162" cy="6858000"/>
          </a:xfrm>
          <a:prstGeom prst="rect">
            <a:avLst/>
          </a:prstGeom>
        </p:spPr>
        <p:txBody>
          <a:bodyPr vert="horz" lIns="38396" tIns="19198" rIns="38396" bIns="19198" anchor="ctr"/>
          <a:lstStyle>
            <a:lvl1pPr marL="0" indent="0" algn="ctr" defTabSz="457120" rtl="0" eaLnBrk="1" latinLnBrk="0" hangingPunct="1">
              <a:spcBef>
                <a:spcPct val="20000"/>
              </a:spcBef>
              <a:buFont typeface="Arial"/>
              <a:buNone/>
              <a:defRPr lang="en-US" sz="1800" b="0" i="0" kern="1200" cap="all" baseline="0" dirty="0">
                <a:solidFill>
                  <a:schemeClr val="tx1"/>
                </a:solidFill>
                <a:latin typeface="Arial"/>
                <a:ea typeface="+mn-ea"/>
                <a:cs typeface="Arial"/>
              </a:defRPr>
            </a:lvl1pPr>
          </a:lstStyle>
          <a:p>
            <a:r>
              <a:rPr lang="en-US"/>
              <a:t>Click icon to add chart</a:t>
            </a:r>
            <a:endParaRPr lang="en-US" dirty="0"/>
          </a:p>
        </p:txBody>
      </p:sp>
    </p:spTree>
    <p:extLst>
      <p:ext uri="{BB962C8B-B14F-4D97-AF65-F5344CB8AC3E}">
        <p14:creationId xmlns:p14="http://schemas.microsoft.com/office/powerpoint/2010/main" val="319162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ne-Third Text with Chart-Re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1795530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967"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p:cNvSpPr/>
          <p:nvPr/>
        </p:nvSpPr>
        <p:spPr>
          <a:xfrm>
            <a:off x="0" y="0"/>
            <a:ext cx="310162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latin typeface="Arial"/>
              <a:cs typeface="Arial"/>
            </a:endParaRPr>
          </a:p>
        </p:txBody>
      </p:sp>
      <p:sp>
        <p:nvSpPr>
          <p:cNvPr id="7" name="Title 1"/>
          <p:cNvSpPr>
            <a:spLocks noGrp="1"/>
          </p:cNvSpPr>
          <p:nvPr>
            <p:ph type="title" hasCustomPrompt="1"/>
          </p:nvPr>
        </p:nvSpPr>
        <p:spPr>
          <a:xfrm>
            <a:off x="419046" y="304800"/>
            <a:ext cx="2441654" cy="1007619"/>
          </a:xfrm>
          <a:prstGeom prst="rect">
            <a:avLst/>
          </a:prstGeom>
        </p:spPr>
        <p:txBody>
          <a:bodyPr vert="horz" lIns="0" tIns="0" rIns="0" bIns="0" anchor="b"/>
          <a:lstStyle>
            <a:lvl1pPr marL="0" algn="l" defTabSz="457120" rtl="0" eaLnBrk="1" latinLnBrk="0" hangingPunct="1">
              <a:defRPr lang="en-US" sz="2500" kern="1200" baseline="0" dirty="0">
                <a:solidFill>
                  <a:schemeClr val="bg1"/>
                </a:solidFill>
                <a:latin typeface="Arial"/>
                <a:ea typeface="+mn-ea"/>
                <a:cs typeface="Arial"/>
              </a:defRPr>
            </a:lvl1pPr>
          </a:lstStyle>
          <a:p>
            <a:r>
              <a:rPr lang="en-US" dirty="0"/>
              <a:t>Short heading</a:t>
            </a:r>
          </a:p>
        </p:txBody>
      </p:sp>
      <p:sp>
        <p:nvSpPr>
          <p:cNvPr id="12" name="Chart Placeholder 10"/>
          <p:cNvSpPr>
            <a:spLocks noGrp="1"/>
          </p:cNvSpPr>
          <p:nvPr>
            <p:ph type="chart" sz="quarter" idx="12"/>
          </p:nvPr>
        </p:nvSpPr>
        <p:spPr>
          <a:xfrm>
            <a:off x="3399982" y="0"/>
            <a:ext cx="5476162" cy="6858000"/>
          </a:xfrm>
          <a:prstGeom prst="rect">
            <a:avLst/>
          </a:prstGeom>
        </p:spPr>
        <p:txBody>
          <a:bodyPr vert="horz" lIns="38396" tIns="19198" rIns="38396" bIns="19198" anchor="ctr"/>
          <a:lstStyle>
            <a:lvl1pPr marL="0" indent="0" algn="ctr" defTabSz="457120" rtl="0" eaLnBrk="1" latinLnBrk="0" hangingPunct="1">
              <a:spcBef>
                <a:spcPct val="20000"/>
              </a:spcBef>
              <a:buFont typeface="Arial"/>
              <a:buNone/>
              <a:defRPr lang="en-US" sz="1800" b="0" i="0" kern="1200" cap="all" baseline="0" dirty="0">
                <a:solidFill>
                  <a:schemeClr val="tx1"/>
                </a:solidFill>
                <a:latin typeface="Arial"/>
                <a:ea typeface="+mn-ea"/>
                <a:cs typeface="Arial"/>
              </a:defRPr>
            </a:lvl1pPr>
          </a:lstStyle>
          <a:p>
            <a:r>
              <a:rPr lang="en-US"/>
              <a:t>Click icon to add chart</a:t>
            </a:r>
            <a:endParaRPr lang="en-US" dirty="0"/>
          </a:p>
        </p:txBody>
      </p:sp>
      <p:pic>
        <p:nvPicPr>
          <p:cNvPr id="10" name="Picture 9" descr="Red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flipV="1">
            <a:off x="-2" y="5302777"/>
            <a:ext cx="2182045" cy="1555224"/>
          </a:xfrm>
          <a:prstGeom prst="rect">
            <a:avLst/>
          </a:prstGeom>
        </p:spPr>
      </p:pic>
      <p:sp>
        <p:nvSpPr>
          <p:cNvPr id="9" name="Content Placeholder 8"/>
          <p:cNvSpPr>
            <a:spLocks noGrp="1"/>
          </p:cNvSpPr>
          <p:nvPr>
            <p:ph sz="quarter" idx="10"/>
          </p:nvPr>
        </p:nvSpPr>
        <p:spPr>
          <a:xfrm>
            <a:off x="428569" y="1946275"/>
            <a:ext cx="2432130" cy="4289425"/>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3311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ne-Third Text with Image Right-Blu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7301095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991"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0" y="0"/>
            <a:ext cx="310162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latin typeface="Arial"/>
              <a:cs typeface="Arial"/>
            </a:endParaRPr>
          </a:p>
        </p:txBody>
      </p:sp>
      <p:sp>
        <p:nvSpPr>
          <p:cNvPr id="10" name="Title 1"/>
          <p:cNvSpPr>
            <a:spLocks noGrp="1"/>
          </p:cNvSpPr>
          <p:nvPr>
            <p:ph type="title" hasCustomPrompt="1"/>
          </p:nvPr>
        </p:nvSpPr>
        <p:spPr>
          <a:xfrm>
            <a:off x="419046" y="304800"/>
            <a:ext cx="2441654" cy="1007619"/>
          </a:xfrm>
          <a:prstGeom prst="rect">
            <a:avLst/>
          </a:prstGeom>
        </p:spPr>
        <p:txBody>
          <a:bodyPr vert="horz" lIns="0" tIns="0" rIns="0" bIns="0" anchor="b"/>
          <a:lstStyle>
            <a:lvl1pPr marL="0" algn="l" defTabSz="457120" rtl="0" eaLnBrk="1" latinLnBrk="0" hangingPunct="1">
              <a:defRPr lang="en-US" sz="2500" kern="1200" baseline="0" dirty="0">
                <a:solidFill>
                  <a:schemeClr val="bg1"/>
                </a:solidFill>
                <a:latin typeface="Arial"/>
                <a:ea typeface="+mn-ea"/>
                <a:cs typeface="Arial"/>
              </a:defRPr>
            </a:lvl1pPr>
          </a:lstStyle>
          <a:p>
            <a:r>
              <a:rPr lang="en-US" dirty="0"/>
              <a:t>Short heading</a:t>
            </a:r>
          </a:p>
        </p:txBody>
      </p:sp>
      <p:pic>
        <p:nvPicPr>
          <p:cNvPr id="12" name="Picture 11" descr="Blue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a:off x="1790006" y="4226413"/>
            <a:ext cx="1311618" cy="2631586"/>
          </a:xfrm>
          <a:prstGeom prst="rect">
            <a:avLst/>
          </a:prstGeom>
        </p:spPr>
      </p:pic>
      <p:sp>
        <p:nvSpPr>
          <p:cNvPr id="13" name="Content Placeholder 8"/>
          <p:cNvSpPr>
            <a:spLocks noGrp="1"/>
          </p:cNvSpPr>
          <p:nvPr>
            <p:ph sz="quarter" idx="10"/>
          </p:nvPr>
        </p:nvSpPr>
        <p:spPr>
          <a:xfrm>
            <a:off x="428569" y="1946275"/>
            <a:ext cx="2432130" cy="4289425"/>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4" name="Picture Placeholder 2"/>
          <p:cNvSpPr>
            <a:spLocks noGrp="1"/>
          </p:cNvSpPr>
          <p:nvPr>
            <p:ph type="pic" sz="quarter" idx="11" hasCustomPrompt="1"/>
          </p:nvPr>
        </p:nvSpPr>
        <p:spPr>
          <a:xfrm>
            <a:off x="3214164" y="0"/>
            <a:ext cx="5929836" cy="6858000"/>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Tree>
    <p:extLst>
      <p:ext uri="{BB962C8B-B14F-4D97-AF65-F5344CB8AC3E}">
        <p14:creationId xmlns:p14="http://schemas.microsoft.com/office/powerpoint/2010/main" val="15572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Third Image Right-Re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8158329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015"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Picture Placeholder 2"/>
          <p:cNvSpPr>
            <a:spLocks noGrp="1"/>
          </p:cNvSpPr>
          <p:nvPr>
            <p:ph type="pic" sz="quarter" idx="11" hasCustomPrompt="1"/>
          </p:nvPr>
        </p:nvSpPr>
        <p:spPr>
          <a:xfrm>
            <a:off x="3214164" y="0"/>
            <a:ext cx="5929836" cy="6858000"/>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8" name="Rectangle 7"/>
          <p:cNvSpPr/>
          <p:nvPr/>
        </p:nvSpPr>
        <p:spPr>
          <a:xfrm>
            <a:off x="0" y="0"/>
            <a:ext cx="310162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latin typeface="Arial"/>
              <a:cs typeface="Arial"/>
            </a:endParaRPr>
          </a:p>
        </p:txBody>
      </p:sp>
      <p:sp>
        <p:nvSpPr>
          <p:cNvPr id="11" name="Title 1"/>
          <p:cNvSpPr>
            <a:spLocks noGrp="1"/>
          </p:cNvSpPr>
          <p:nvPr>
            <p:ph type="title" hasCustomPrompt="1"/>
          </p:nvPr>
        </p:nvSpPr>
        <p:spPr>
          <a:xfrm>
            <a:off x="419046" y="304800"/>
            <a:ext cx="2441654" cy="1007619"/>
          </a:xfrm>
          <a:prstGeom prst="rect">
            <a:avLst/>
          </a:prstGeom>
        </p:spPr>
        <p:txBody>
          <a:bodyPr vert="horz" lIns="0" tIns="0" rIns="0" bIns="0" anchor="b"/>
          <a:lstStyle>
            <a:lvl1pPr marL="0" algn="l" defTabSz="457120" rtl="0" eaLnBrk="1" latinLnBrk="0" hangingPunct="1">
              <a:defRPr lang="en-US" sz="2500" kern="1200" baseline="0" dirty="0">
                <a:solidFill>
                  <a:schemeClr val="bg1"/>
                </a:solidFill>
                <a:latin typeface="Arial"/>
                <a:ea typeface="+mn-ea"/>
                <a:cs typeface="Arial"/>
              </a:defRPr>
            </a:lvl1pPr>
          </a:lstStyle>
          <a:p>
            <a:r>
              <a:rPr lang="en-US" dirty="0"/>
              <a:t>Short heading</a:t>
            </a:r>
          </a:p>
        </p:txBody>
      </p:sp>
      <p:pic>
        <p:nvPicPr>
          <p:cNvPr id="13" name="Picture 12" descr="Red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flipV="1">
            <a:off x="-2" y="5302777"/>
            <a:ext cx="2182045" cy="1555224"/>
          </a:xfrm>
          <a:prstGeom prst="rect">
            <a:avLst/>
          </a:prstGeom>
        </p:spPr>
      </p:pic>
      <p:sp>
        <p:nvSpPr>
          <p:cNvPr id="12" name="Content Placeholder 8"/>
          <p:cNvSpPr>
            <a:spLocks noGrp="1"/>
          </p:cNvSpPr>
          <p:nvPr>
            <p:ph sz="quarter" idx="10"/>
          </p:nvPr>
        </p:nvSpPr>
        <p:spPr>
          <a:xfrm>
            <a:off x="428569" y="1946275"/>
            <a:ext cx="2432130" cy="4289425"/>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4413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ong Heading, Two-Third Image Right-Blu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6324979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039"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3214164" y="2043757"/>
            <a:ext cx="5929836"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7" name="Rectangle 6"/>
          <p:cNvSpPr/>
          <p:nvPr/>
        </p:nvSpPr>
        <p:spPr>
          <a:xfrm>
            <a:off x="0" y="2043757"/>
            <a:ext cx="3101624" cy="48142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latin typeface="Arial"/>
              <a:cs typeface="Arial"/>
            </a:endParaRPr>
          </a:p>
        </p:txBody>
      </p:sp>
      <p:pic>
        <p:nvPicPr>
          <p:cNvPr id="11" name="Picture 10" descr="Blue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a:off x="0" y="5302777"/>
            <a:ext cx="1626212" cy="1555224"/>
          </a:xfrm>
          <a:prstGeom prst="rect">
            <a:avLst/>
          </a:prstGeom>
        </p:spPr>
      </p:pic>
      <p:sp>
        <p:nvSpPr>
          <p:cNvPr id="9" name="Content Placeholder 8"/>
          <p:cNvSpPr>
            <a:spLocks noGrp="1"/>
          </p:cNvSpPr>
          <p:nvPr>
            <p:ph sz="quarter" idx="12"/>
          </p:nvPr>
        </p:nvSpPr>
        <p:spPr>
          <a:xfrm>
            <a:off x="428569" y="2519974"/>
            <a:ext cx="2432130" cy="3715726"/>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8"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10"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35184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995332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55"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0" y="0"/>
            <a:ext cx="9144000" cy="4229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p>
        </p:txBody>
      </p:sp>
      <p:sp>
        <p:nvSpPr>
          <p:cNvPr id="13" name="Text Placeholder 12"/>
          <p:cNvSpPr>
            <a:spLocks noGrp="1"/>
          </p:cNvSpPr>
          <p:nvPr>
            <p:ph type="body" sz="quarter" idx="10" hasCustomPrompt="1"/>
          </p:nvPr>
        </p:nvSpPr>
        <p:spPr>
          <a:xfrm>
            <a:off x="560116" y="3454335"/>
            <a:ext cx="8053528" cy="558800"/>
          </a:xfrm>
          <a:prstGeom prst="rect">
            <a:avLst/>
          </a:prstGeom>
        </p:spPr>
        <p:txBody>
          <a:bodyPr vert="horz" lIns="0" tIns="0" rIns="0" bIns="0" anchor="b"/>
          <a:lstStyle>
            <a:lvl1pPr marL="0" indent="0" algn="l" defTabSz="457120" rtl="0" eaLnBrk="1" latinLnBrk="0" hangingPunct="1">
              <a:buFontTx/>
              <a:buNone/>
              <a:defRPr lang="en-US" sz="3000" kern="1200" cap="all" dirty="0" smtClean="0">
                <a:solidFill>
                  <a:schemeClr val="bg1"/>
                </a:solidFill>
                <a:latin typeface="Arial"/>
                <a:ea typeface="+mn-ea"/>
                <a:cs typeface="Arial"/>
              </a:defRPr>
            </a:lvl1pPr>
          </a:lstStyle>
          <a:p>
            <a:pPr lvl="0"/>
            <a:r>
              <a:rPr lang="en-US" dirty="0"/>
              <a:t>Title</a:t>
            </a:r>
          </a:p>
        </p:txBody>
      </p:sp>
      <p:sp>
        <p:nvSpPr>
          <p:cNvPr id="17" name="Rectangle 16"/>
          <p:cNvSpPr/>
          <p:nvPr/>
        </p:nvSpPr>
        <p:spPr>
          <a:xfrm>
            <a:off x="0" y="4219164"/>
            <a:ext cx="9144000" cy="26388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latin typeface="Arial"/>
              <a:cs typeface="Arial"/>
            </a:endParaRPr>
          </a:p>
        </p:txBody>
      </p:sp>
      <p:sp>
        <p:nvSpPr>
          <p:cNvPr id="18" name="Text Placeholder 12"/>
          <p:cNvSpPr>
            <a:spLocks noGrp="1"/>
          </p:cNvSpPr>
          <p:nvPr>
            <p:ph type="body" sz="quarter" idx="11" hasCustomPrompt="1"/>
          </p:nvPr>
        </p:nvSpPr>
        <p:spPr>
          <a:xfrm>
            <a:off x="560116" y="4427525"/>
            <a:ext cx="5230330" cy="558800"/>
          </a:xfrm>
          <a:prstGeom prst="rect">
            <a:avLst/>
          </a:prstGeom>
        </p:spPr>
        <p:txBody>
          <a:bodyPr vert="horz" lIns="0" tIns="0" rIns="0" bIns="0" anchor="t"/>
          <a:lstStyle>
            <a:lvl1pPr marL="0" indent="0" algn="l" defTabSz="457120" rtl="0" eaLnBrk="1" latinLnBrk="0" hangingPunct="1">
              <a:buFontTx/>
              <a:buNone/>
              <a:defRPr lang="en-US" sz="1800" kern="1200" dirty="0" smtClean="0">
                <a:solidFill>
                  <a:schemeClr val="bg2"/>
                </a:solidFill>
                <a:latin typeface="Arial"/>
                <a:ea typeface="+mn-ea"/>
                <a:cs typeface="Arial"/>
              </a:defRPr>
            </a:lvl1pPr>
          </a:lstStyle>
          <a:p>
            <a:pPr lvl="0"/>
            <a:r>
              <a:rPr lang="en-US" dirty="0"/>
              <a:t>Speaker, title</a:t>
            </a:r>
          </a:p>
        </p:txBody>
      </p:sp>
    </p:spTree>
    <p:extLst>
      <p:ext uri="{BB962C8B-B14F-4D97-AF65-F5344CB8AC3E}">
        <p14:creationId xmlns:p14="http://schemas.microsoft.com/office/powerpoint/2010/main" val="79311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ong Heading, Two-Third Image Right-Re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8287217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063"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3214164" y="2043757"/>
            <a:ext cx="5929836"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7" name="Rectangle 6"/>
          <p:cNvSpPr/>
          <p:nvPr/>
        </p:nvSpPr>
        <p:spPr>
          <a:xfrm>
            <a:off x="0" y="2043757"/>
            <a:ext cx="3101624" cy="481424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latin typeface="Arial"/>
              <a:cs typeface="Arial"/>
            </a:endParaRPr>
          </a:p>
        </p:txBody>
      </p:sp>
      <p:pic>
        <p:nvPicPr>
          <p:cNvPr id="10" name="Picture 9" descr="Red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flipV="1">
            <a:off x="1063605" y="4819981"/>
            <a:ext cx="2909773" cy="1166266"/>
          </a:xfrm>
          <a:prstGeom prst="rect">
            <a:avLst/>
          </a:prstGeom>
        </p:spPr>
      </p:pic>
      <p:sp>
        <p:nvSpPr>
          <p:cNvPr id="9" name="Content Placeholder 8"/>
          <p:cNvSpPr>
            <a:spLocks noGrp="1"/>
          </p:cNvSpPr>
          <p:nvPr>
            <p:ph sz="quarter" idx="12"/>
          </p:nvPr>
        </p:nvSpPr>
        <p:spPr>
          <a:xfrm>
            <a:off x="428569" y="2519974"/>
            <a:ext cx="2432130" cy="3715726"/>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8"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11"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372930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lumn with Image-Blu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6700802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087"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Content Placeholder 8"/>
          <p:cNvSpPr>
            <a:spLocks noGrp="1"/>
          </p:cNvSpPr>
          <p:nvPr>
            <p:ph sz="quarter" idx="14"/>
          </p:nvPr>
        </p:nvSpPr>
        <p:spPr>
          <a:xfrm>
            <a:off x="429164" y="4286018"/>
            <a:ext cx="4032434" cy="1949682"/>
          </a:xfrm>
          <a:prstGeom prst="rect">
            <a:avLst/>
          </a:prstGeom>
        </p:spPr>
        <p:txBody>
          <a:bodyPr vert="horz" lIns="0" tIns="0" rIns="0" bIns="0"/>
          <a:lstStyle>
            <a:lvl1pPr marL="0" indent="0">
              <a:spcBef>
                <a:spcPts val="0"/>
              </a:spcBef>
              <a:spcAft>
                <a:spcPts val="756"/>
              </a:spcAft>
              <a:buFontTx/>
              <a:buNone/>
              <a:defRPr lang="en-US" sz="13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3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1" name="Picture Placeholder 2"/>
          <p:cNvSpPr>
            <a:spLocks noGrp="1"/>
          </p:cNvSpPr>
          <p:nvPr>
            <p:ph type="pic" sz="quarter" idx="11" hasCustomPrompt="1"/>
          </p:nvPr>
        </p:nvSpPr>
        <p:spPr>
          <a:xfrm>
            <a:off x="-18600" y="2043757"/>
            <a:ext cx="4501755" cy="1385244"/>
          </a:xfrm>
          <a:prstGeom prst="rect">
            <a:avLst/>
          </a:prstGeom>
        </p:spPr>
        <p:txBody>
          <a:bodyPr vert="horz" lIns="38396" tIns="19198" rIns="38396" bIns="19198" anchor="ctr"/>
          <a:lstStyle>
            <a:lvl1pPr marL="0" indent="0" algn="ctr">
              <a:buNone/>
              <a:defRPr sz="1800" b="0" i="0" baseline="0">
                <a:solidFill>
                  <a:srgbClr val="3D3935"/>
                </a:solidFill>
                <a:latin typeface="Arial"/>
                <a:cs typeface="Arial"/>
              </a:defRPr>
            </a:lvl1pPr>
          </a:lstStyle>
          <a:p>
            <a:r>
              <a:rPr lang="en-US" dirty="0"/>
              <a:t>IMAGE</a:t>
            </a:r>
          </a:p>
        </p:txBody>
      </p:sp>
      <p:sp>
        <p:nvSpPr>
          <p:cNvPr id="14" name="Picture Placeholder 2"/>
          <p:cNvSpPr>
            <a:spLocks noGrp="1"/>
          </p:cNvSpPr>
          <p:nvPr>
            <p:ph type="pic" sz="quarter" idx="12" hasCustomPrompt="1"/>
          </p:nvPr>
        </p:nvSpPr>
        <p:spPr>
          <a:xfrm>
            <a:off x="4657714" y="2043757"/>
            <a:ext cx="4473184" cy="1385244"/>
          </a:xfrm>
          <a:prstGeom prst="rect">
            <a:avLst/>
          </a:prstGeom>
        </p:spPr>
        <p:txBody>
          <a:bodyPr vert="horz" lIns="38396" tIns="19198" rIns="38396" bIns="19198" anchor="ctr"/>
          <a:lstStyle>
            <a:lvl1pPr marL="0" indent="0" algn="ctr">
              <a:buNone/>
              <a:defRPr sz="1800" b="0" i="0" baseline="0">
                <a:solidFill>
                  <a:srgbClr val="3D3935"/>
                </a:solidFill>
                <a:latin typeface="Arial"/>
                <a:cs typeface="Arial"/>
              </a:defRPr>
            </a:lvl1pPr>
          </a:lstStyle>
          <a:p>
            <a:r>
              <a:rPr lang="en-US" dirty="0"/>
              <a:t>IMAGE</a:t>
            </a:r>
          </a:p>
        </p:txBody>
      </p:sp>
      <p:sp>
        <p:nvSpPr>
          <p:cNvPr id="4" name="Rectangle 3"/>
          <p:cNvSpPr/>
          <p:nvPr/>
        </p:nvSpPr>
        <p:spPr>
          <a:xfrm>
            <a:off x="1" y="3548607"/>
            <a:ext cx="4483154" cy="5486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latin typeface="Arial"/>
              <a:cs typeface="Arial"/>
            </a:endParaRPr>
          </a:p>
        </p:txBody>
      </p:sp>
      <p:sp>
        <p:nvSpPr>
          <p:cNvPr id="9" name="Rectangle 8"/>
          <p:cNvSpPr/>
          <p:nvPr/>
        </p:nvSpPr>
        <p:spPr>
          <a:xfrm>
            <a:off x="4657714" y="3548607"/>
            <a:ext cx="4475862" cy="5486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latin typeface="Arial"/>
              <a:cs typeface="Arial"/>
            </a:endParaRPr>
          </a:p>
        </p:txBody>
      </p:sp>
      <p:sp>
        <p:nvSpPr>
          <p:cNvPr id="16" name="Content Placeholder 8"/>
          <p:cNvSpPr>
            <a:spLocks noGrp="1"/>
          </p:cNvSpPr>
          <p:nvPr>
            <p:ph sz="quarter" idx="13"/>
          </p:nvPr>
        </p:nvSpPr>
        <p:spPr>
          <a:xfrm>
            <a:off x="4657714" y="4286018"/>
            <a:ext cx="4032434" cy="1949682"/>
          </a:xfrm>
          <a:prstGeom prst="rect">
            <a:avLst/>
          </a:prstGeom>
        </p:spPr>
        <p:txBody>
          <a:bodyPr vert="horz" lIns="0" tIns="0" rIns="0" bIns="0"/>
          <a:lstStyle>
            <a:lvl1pPr marL="0" indent="0">
              <a:spcBef>
                <a:spcPts val="0"/>
              </a:spcBef>
              <a:spcAft>
                <a:spcPts val="756"/>
              </a:spcAft>
              <a:buFontTx/>
              <a:buNone/>
              <a:defRPr lang="en-US" sz="13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3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9" name="Content Placeholder 8"/>
          <p:cNvSpPr>
            <a:spLocks noGrp="1"/>
          </p:cNvSpPr>
          <p:nvPr>
            <p:ph sz="quarter" idx="15" hasCustomPrompt="1"/>
          </p:nvPr>
        </p:nvSpPr>
        <p:spPr>
          <a:xfrm>
            <a:off x="429164" y="3635257"/>
            <a:ext cx="3841508" cy="352383"/>
          </a:xfrm>
          <a:prstGeom prst="rect">
            <a:avLst/>
          </a:prstGeom>
        </p:spPr>
        <p:txBody>
          <a:bodyPr vert="horz" lIns="0" tIns="0" rIns="0" bIns="0"/>
          <a:lstStyle>
            <a:lvl1pPr marL="0" indent="0" algn="l" defTabSz="457120" rtl="0" eaLnBrk="1" latinLnBrk="0" hangingPunct="1">
              <a:spcBef>
                <a:spcPct val="0"/>
              </a:spcBef>
              <a:spcAft>
                <a:spcPts val="756"/>
              </a:spcAft>
              <a:buFontTx/>
              <a:buNone/>
              <a:defRPr lang="en-US" sz="2000" kern="1200" dirty="0" smtClean="0">
                <a:solidFill>
                  <a:schemeClr val="bg1"/>
                </a:solidFill>
                <a:latin typeface="Arial"/>
                <a:ea typeface="+mn-ea"/>
                <a:cs typeface="Arial"/>
              </a:defRPr>
            </a:lvl1pPr>
            <a:lvl2pPr marL="0" indent="0" algn="l" defTabSz="457120" rtl="0" eaLnBrk="1" latinLnBrk="0" hangingPunct="1">
              <a:spcBef>
                <a:spcPct val="0"/>
              </a:spcBef>
              <a:spcAft>
                <a:spcPts val="756"/>
              </a:spcAft>
              <a:buFont typeface="Arial"/>
              <a:buNone/>
              <a:defRPr lang="en-US" sz="2000" kern="1200" dirty="0" smtClean="0">
                <a:solidFill>
                  <a:schemeClr val="tx1"/>
                </a:solidFill>
                <a:latin typeface="Avenir LT Std 65 Medium"/>
                <a:ea typeface="+mn-ea"/>
                <a:cs typeface="Avenir LT Std 65 Medium"/>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dirty="0"/>
              <a:t>Header</a:t>
            </a:r>
          </a:p>
        </p:txBody>
      </p:sp>
      <p:sp>
        <p:nvSpPr>
          <p:cNvPr id="20" name="Content Placeholder 8"/>
          <p:cNvSpPr>
            <a:spLocks noGrp="1"/>
          </p:cNvSpPr>
          <p:nvPr>
            <p:ph sz="quarter" idx="16" hasCustomPrompt="1"/>
          </p:nvPr>
        </p:nvSpPr>
        <p:spPr>
          <a:xfrm>
            <a:off x="4771999" y="3635257"/>
            <a:ext cx="3918149" cy="352383"/>
          </a:xfrm>
          <a:prstGeom prst="rect">
            <a:avLst/>
          </a:prstGeom>
        </p:spPr>
        <p:txBody>
          <a:bodyPr vert="horz" lIns="0" tIns="0" rIns="0" bIns="0"/>
          <a:lstStyle>
            <a:lvl1pPr marL="0" indent="0" algn="l" defTabSz="457120" rtl="0" eaLnBrk="1" latinLnBrk="0" hangingPunct="1">
              <a:spcBef>
                <a:spcPct val="0"/>
              </a:spcBef>
              <a:spcAft>
                <a:spcPts val="756"/>
              </a:spcAft>
              <a:buFontTx/>
              <a:buNone/>
              <a:defRPr lang="en-US" sz="2000" kern="1200" dirty="0" smtClean="0">
                <a:solidFill>
                  <a:schemeClr val="bg1"/>
                </a:solidFill>
                <a:latin typeface="Arial"/>
                <a:ea typeface="+mn-ea"/>
                <a:cs typeface="Arial"/>
              </a:defRPr>
            </a:lvl1pPr>
            <a:lvl2pPr marL="0" indent="0" algn="l" defTabSz="457120" rtl="0" eaLnBrk="1" latinLnBrk="0" hangingPunct="1">
              <a:spcBef>
                <a:spcPct val="0"/>
              </a:spcBef>
              <a:spcAft>
                <a:spcPts val="756"/>
              </a:spcAft>
              <a:buFont typeface="Arial"/>
              <a:buNone/>
              <a:defRPr lang="en-US" sz="2000" kern="1200" dirty="0" smtClean="0">
                <a:solidFill>
                  <a:schemeClr val="tx1"/>
                </a:solidFill>
                <a:latin typeface="Avenir LT Std 65 Medium"/>
                <a:ea typeface="+mn-ea"/>
                <a:cs typeface="Avenir LT Std 65 Medium"/>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dirty="0"/>
              <a:t>Header</a:t>
            </a:r>
          </a:p>
        </p:txBody>
      </p:sp>
      <p:sp>
        <p:nvSpPr>
          <p:cNvPr id="21"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22"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365982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lumn with Image-Re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5711508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111"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Content Placeholder 8"/>
          <p:cNvSpPr>
            <a:spLocks noGrp="1"/>
          </p:cNvSpPr>
          <p:nvPr>
            <p:ph sz="quarter" idx="14"/>
          </p:nvPr>
        </p:nvSpPr>
        <p:spPr>
          <a:xfrm>
            <a:off x="429164" y="4286018"/>
            <a:ext cx="4032434" cy="1949682"/>
          </a:xfrm>
          <a:prstGeom prst="rect">
            <a:avLst/>
          </a:prstGeom>
        </p:spPr>
        <p:txBody>
          <a:bodyPr vert="horz" lIns="0" tIns="0" rIns="0" bIns="0"/>
          <a:lstStyle>
            <a:lvl1pPr marL="0" indent="0">
              <a:spcBef>
                <a:spcPts val="0"/>
              </a:spcBef>
              <a:spcAft>
                <a:spcPts val="756"/>
              </a:spcAft>
              <a:buFontTx/>
              <a:buNone/>
              <a:defRPr lang="en-US" sz="13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3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1" name="Picture Placeholder 2"/>
          <p:cNvSpPr>
            <a:spLocks noGrp="1"/>
          </p:cNvSpPr>
          <p:nvPr>
            <p:ph type="pic" sz="quarter" idx="11" hasCustomPrompt="1"/>
          </p:nvPr>
        </p:nvSpPr>
        <p:spPr>
          <a:xfrm>
            <a:off x="-18600" y="2043757"/>
            <a:ext cx="4501755" cy="1385244"/>
          </a:xfrm>
          <a:prstGeom prst="rect">
            <a:avLst/>
          </a:prstGeom>
        </p:spPr>
        <p:txBody>
          <a:bodyPr vert="horz" lIns="38396" tIns="19198" rIns="38396" bIns="19198" anchor="ctr"/>
          <a:lstStyle>
            <a:lvl1pPr marL="0" indent="0" algn="ctr">
              <a:buNone/>
              <a:defRPr sz="1800" b="0" i="0" baseline="0">
                <a:solidFill>
                  <a:srgbClr val="3D3935"/>
                </a:solidFill>
                <a:latin typeface="Arial"/>
                <a:cs typeface="Arial"/>
              </a:defRPr>
            </a:lvl1pPr>
          </a:lstStyle>
          <a:p>
            <a:r>
              <a:rPr lang="en-US" dirty="0"/>
              <a:t>IMAGE</a:t>
            </a:r>
          </a:p>
        </p:txBody>
      </p:sp>
      <p:sp>
        <p:nvSpPr>
          <p:cNvPr id="14" name="Picture Placeholder 2"/>
          <p:cNvSpPr>
            <a:spLocks noGrp="1"/>
          </p:cNvSpPr>
          <p:nvPr>
            <p:ph type="pic" sz="quarter" idx="12" hasCustomPrompt="1"/>
          </p:nvPr>
        </p:nvSpPr>
        <p:spPr>
          <a:xfrm>
            <a:off x="4657714" y="2043757"/>
            <a:ext cx="4473184" cy="1385244"/>
          </a:xfrm>
          <a:prstGeom prst="rect">
            <a:avLst/>
          </a:prstGeom>
        </p:spPr>
        <p:txBody>
          <a:bodyPr vert="horz" lIns="38396" tIns="19198" rIns="38396" bIns="19198" anchor="ctr"/>
          <a:lstStyle>
            <a:lvl1pPr marL="0" indent="0" algn="ctr">
              <a:buNone/>
              <a:defRPr sz="1800" b="0" i="0" baseline="0">
                <a:solidFill>
                  <a:srgbClr val="3D3935"/>
                </a:solidFill>
                <a:latin typeface="Arial"/>
                <a:cs typeface="Arial"/>
              </a:defRPr>
            </a:lvl1pPr>
          </a:lstStyle>
          <a:p>
            <a:r>
              <a:rPr lang="en-US" dirty="0"/>
              <a:t>IMAGE</a:t>
            </a:r>
          </a:p>
        </p:txBody>
      </p:sp>
      <p:sp>
        <p:nvSpPr>
          <p:cNvPr id="4" name="Rectangle 3"/>
          <p:cNvSpPr/>
          <p:nvPr/>
        </p:nvSpPr>
        <p:spPr>
          <a:xfrm>
            <a:off x="1" y="3548607"/>
            <a:ext cx="4483154" cy="5486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latin typeface="Arial"/>
              <a:cs typeface="Arial"/>
            </a:endParaRPr>
          </a:p>
        </p:txBody>
      </p:sp>
      <p:sp>
        <p:nvSpPr>
          <p:cNvPr id="9" name="Rectangle 8"/>
          <p:cNvSpPr/>
          <p:nvPr/>
        </p:nvSpPr>
        <p:spPr>
          <a:xfrm>
            <a:off x="4657714" y="3548607"/>
            <a:ext cx="4475862" cy="5486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latin typeface="Arial"/>
              <a:cs typeface="Arial"/>
            </a:endParaRPr>
          </a:p>
        </p:txBody>
      </p:sp>
      <p:sp>
        <p:nvSpPr>
          <p:cNvPr id="16" name="Content Placeholder 8"/>
          <p:cNvSpPr>
            <a:spLocks noGrp="1"/>
          </p:cNvSpPr>
          <p:nvPr>
            <p:ph sz="quarter" idx="13"/>
          </p:nvPr>
        </p:nvSpPr>
        <p:spPr>
          <a:xfrm>
            <a:off x="4657714" y="4286018"/>
            <a:ext cx="4032434" cy="1949682"/>
          </a:xfrm>
          <a:prstGeom prst="rect">
            <a:avLst/>
          </a:prstGeom>
        </p:spPr>
        <p:txBody>
          <a:bodyPr vert="horz" lIns="0" tIns="0" rIns="0" bIns="0"/>
          <a:lstStyle>
            <a:lvl1pPr marL="0" indent="0">
              <a:spcBef>
                <a:spcPts val="0"/>
              </a:spcBef>
              <a:spcAft>
                <a:spcPts val="756"/>
              </a:spcAft>
              <a:buFontTx/>
              <a:buNone/>
              <a:defRPr lang="en-US" sz="13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3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9" name="Content Placeholder 8"/>
          <p:cNvSpPr>
            <a:spLocks noGrp="1"/>
          </p:cNvSpPr>
          <p:nvPr>
            <p:ph sz="quarter" idx="15" hasCustomPrompt="1"/>
          </p:nvPr>
        </p:nvSpPr>
        <p:spPr>
          <a:xfrm>
            <a:off x="429164" y="3635257"/>
            <a:ext cx="3841508" cy="352383"/>
          </a:xfrm>
          <a:prstGeom prst="rect">
            <a:avLst/>
          </a:prstGeom>
        </p:spPr>
        <p:txBody>
          <a:bodyPr vert="horz" lIns="0" tIns="0" rIns="0" bIns="0"/>
          <a:lstStyle>
            <a:lvl1pPr marL="0" indent="0" algn="l" defTabSz="457120" rtl="0" eaLnBrk="1" latinLnBrk="0" hangingPunct="1">
              <a:spcBef>
                <a:spcPct val="0"/>
              </a:spcBef>
              <a:spcAft>
                <a:spcPts val="756"/>
              </a:spcAft>
              <a:buFontTx/>
              <a:buNone/>
              <a:defRPr lang="en-US" sz="2000" kern="1200" dirty="0" smtClean="0">
                <a:solidFill>
                  <a:schemeClr val="bg1"/>
                </a:solidFill>
                <a:latin typeface="Arial"/>
                <a:ea typeface="+mn-ea"/>
                <a:cs typeface="Arial"/>
              </a:defRPr>
            </a:lvl1pPr>
            <a:lvl2pPr marL="0" indent="0" algn="l" defTabSz="457120" rtl="0" eaLnBrk="1" latinLnBrk="0" hangingPunct="1">
              <a:spcBef>
                <a:spcPct val="0"/>
              </a:spcBef>
              <a:spcAft>
                <a:spcPts val="756"/>
              </a:spcAft>
              <a:buFont typeface="Arial"/>
              <a:buNone/>
              <a:defRPr lang="en-US" sz="2000" kern="1200" dirty="0" smtClean="0">
                <a:solidFill>
                  <a:schemeClr val="tx1"/>
                </a:solidFill>
                <a:latin typeface="Avenir LT Std 65 Medium"/>
                <a:ea typeface="+mn-ea"/>
                <a:cs typeface="Avenir LT Std 65 Medium"/>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dirty="0"/>
              <a:t>Header</a:t>
            </a:r>
          </a:p>
        </p:txBody>
      </p:sp>
      <p:sp>
        <p:nvSpPr>
          <p:cNvPr id="20" name="Content Placeholder 8"/>
          <p:cNvSpPr>
            <a:spLocks noGrp="1"/>
          </p:cNvSpPr>
          <p:nvPr>
            <p:ph sz="quarter" idx="16" hasCustomPrompt="1"/>
          </p:nvPr>
        </p:nvSpPr>
        <p:spPr>
          <a:xfrm>
            <a:off x="4771999" y="3635257"/>
            <a:ext cx="3918149" cy="352383"/>
          </a:xfrm>
          <a:prstGeom prst="rect">
            <a:avLst/>
          </a:prstGeom>
        </p:spPr>
        <p:txBody>
          <a:bodyPr vert="horz" lIns="0" tIns="0" rIns="0" bIns="0"/>
          <a:lstStyle>
            <a:lvl1pPr marL="0" indent="0" algn="l" defTabSz="457120" rtl="0" eaLnBrk="1" latinLnBrk="0" hangingPunct="1">
              <a:spcBef>
                <a:spcPct val="0"/>
              </a:spcBef>
              <a:spcAft>
                <a:spcPts val="756"/>
              </a:spcAft>
              <a:buFontTx/>
              <a:buNone/>
              <a:defRPr lang="en-US" sz="2000" kern="1200" dirty="0" smtClean="0">
                <a:solidFill>
                  <a:schemeClr val="bg1"/>
                </a:solidFill>
                <a:latin typeface="Arial"/>
                <a:ea typeface="+mn-ea"/>
                <a:cs typeface="Arial"/>
              </a:defRPr>
            </a:lvl1pPr>
            <a:lvl2pPr marL="0" indent="0" algn="l" defTabSz="457120" rtl="0" eaLnBrk="1" latinLnBrk="0" hangingPunct="1">
              <a:spcBef>
                <a:spcPct val="0"/>
              </a:spcBef>
              <a:spcAft>
                <a:spcPts val="756"/>
              </a:spcAft>
              <a:buFont typeface="Arial"/>
              <a:buNone/>
              <a:defRPr lang="en-US" sz="2000" kern="1200" dirty="0" smtClean="0">
                <a:solidFill>
                  <a:schemeClr val="tx1"/>
                </a:solidFill>
                <a:latin typeface="Avenir LT Std 65 Medium"/>
                <a:ea typeface="+mn-ea"/>
                <a:cs typeface="Avenir LT Std 65 Medium"/>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dirty="0"/>
              <a:t>Header</a:t>
            </a:r>
          </a:p>
        </p:txBody>
      </p:sp>
      <p:sp>
        <p:nvSpPr>
          <p:cNvPr id="15"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18"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150821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8101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371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752600"/>
            <a:ext cx="7620000" cy="4373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172201"/>
            <a:ext cx="3429000" cy="304800"/>
          </a:xfrm>
          <a:prstGeom prst="rect">
            <a:avLst/>
          </a:prstGeom>
        </p:spPr>
        <p:txBody>
          <a:bodyPr/>
          <a:lstStyle/>
          <a:p>
            <a:fld id="{3F52DDBC-3798-4CBE-813C-57D2B7EBF2E0}" type="datetimeFigureOut">
              <a:rPr lang="en-US" smtClean="0"/>
              <a:t>2/1/2017</a:t>
            </a:fld>
            <a:endParaRPr lang="en-US"/>
          </a:p>
        </p:txBody>
      </p:sp>
      <p:sp>
        <p:nvSpPr>
          <p:cNvPr id="5" name="Footer Placeholder 4"/>
          <p:cNvSpPr>
            <a:spLocks noGrp="1"/>
          </p:cNvSpPr>
          <p:nvPr>
            <p:ph type="ftr" sz="quarter" idx="11"/>
          </p:nvPr>
        </p:nvSpPr>
        <p:spPr>
          <a:xfrm>
            <a:off x="457200" y="6492875"/>
            <a:ext cx="3429000" cy="283845"/>
          </a:xfrm>
          <a:prstGeom prst="rect">
            <a:avLst/>
          </a:prstGeom>
        </p:spPr>
        <p:txBody>
          <a:bodyPr/>
          <a:lstStyle/>
          <a:p>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28332A25-BD3F-4CDB-B2D3-870F10D8F684}" type="slidenum">
              <a:rPr lang="en-US" smtClean="0"/>
              <a:t>‹#›</a:t>
            </a:fld>
            <a:endParaRPr lang="en-US"/>
          </a:p>
        </p:txBody>
      </p:sp>
    </p:spTree>
    <p:extLst>
      <p:ext uri="{BB962C8B-B14F-4D97-AF65-F5344CB8AC3E}">
        <p14:creationId xmlns:p14="http://schemas.microsoft.com/office/powerpoint/2010/main" val="1749499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Bright Green">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64"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Rectangle 10"/>
          <p:cNvSpPr/>
          <p:nvPr/>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endParaRPr>
          </a:p>
        </p:txBody>
      </p:sp>
      <p:sp>
        <p:nvSpPr>
          <p:cNvPr id="4" name="Oval 3"/>
          <p:cNvSpPr>
            <a:spLocks/>
          </p:cNvSpPr>
          <p:nvPr/>
        </p:nvSpPr>
        <p:spPr>
          <a:xfrm>
            <a:off x="2697480" y="1554480"/>
            <a:ext cx="3749040" cy="37490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endParaRPr>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90850" y="2813050"/>
            <a:ext cx="3162300" cy="1231900"/>
          </a:xfrm>
          <a:prstGeom prst="rect">
            <a:avLst/>
          </a:prstGeom>
        </p:spPr>
      </p:pic>
    </p:spTree>
    <p:extLst>
      <p:ext uri="{BB962C8B-B14F-4D97-AF65-F5344CB8AC3E}">
        <p14:creationId xmlns:p14="http://schemas.microsoft.com/office/powerpoint/2010/main" val="209958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88"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0" y="0"/>
            <a:ext cx="9144000" cy="4229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endParaRPr>
          </a:p>
        </p:txBody>
      </p:sp>
      <p:sp>
        <p:nvSpPr>
          <p:cNvPr id="13" name="Text Placeholder 12"/>
          <p:cNvSpPr>
            <a:spLocks noGrp="1"/>
          </p:cNvSpPr>
          <p:nvPr>
            <p:ph type="body" sz="quarter" idx="10" hasCustomPrompt="1"/>
          </p:nvPr>
        </p:nvSpPr>
        <p:spPr>
          <a:xfrm>
            <a:off x="560116" y="3454335"/>
            <a:ext cx="8053528" cy="558800"/>
          </a:xfrm>
          <a:prstGeom prst="rect">
            <a:avLst/>
          </a:prstGeom>
        </p:spPr>
        <p:txBody>
          <a:bodyPr vert="horz" lIns="0" tIns="0" rIns="0" bIns="0" anchor="b"/>
          <a:lstStyle>
            <a:lvl1pPr marL="0" indent="0" algn="l" defTabSz="457120" rtl="0" eaLnBrk="1" latinLnBrk="0" hangingPunct="1">
              <a:buFontTx/>
              <a:buNone/>
              <a:defRPr lang="en-US" sz="3000" kern="1200" cap="all" dirty="0" smtClean="0">
                <a:solidFill>
                  <a:schemeClr val="bg1"/>
                </a:solidFill>
                <a:latin typeface="Arial"/>
                <a:ea typeface="+mn-ea"/>
                <a:cs typeface="Arial"/>
              </a:defRPr>
            </a:lvl1pPr>
          </a:lstStyle>
          <a:p>
            <a:pPr lvl="0"/>
            <a:r>
              <a:rPr lang="en-US" dirty="0"/>
              <a:t>Title</a:t>
            </a:r>
          </a:p>
        </p:txBody>
      </p:sp>
      <p:sp>
        <p:nvSpPr>
          <p:cNvPr id="17" name="Rectangle 16"/>
          <p:cNvSpPr/>
          <p:nvPr/>
        </p:nvSpPr>
        <p:spPr>
          <a:xfrm>
            <a:off x="0" y="4219164"/>
            <a:ext cx="9144000" cy="26388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latin typeface="Arial"/>
              <a:cs typeface="Arial"/>
            </a:endParaRPr>
          </a:p>
        </p:txBody>
      </p:sp>
      <p:sp>
        <p:nvSpPr>
          <p:cNvPr id="18" name="Text Placeholder 12"/>
          <p:cNvSpPr>
            <a:spLocks noGrp="1"/>
          </p:cNvSpPr>
          <p:nvPr>
            <p:ph type="body" sz="quarter" idx="11" hasCustomPrompt="1"/>
          </p:nvPr>
        </p:nvSpPr>
        <p:spPr>
          <a:xfrm>
            <a:off x="560116" y="4427525"/>
            <a:ext cx="5230330" cy="558800"/>
          </a:xfrm>
          <a:prstGeom prst="rect">
            <a:avLst/>
          </a:prstGeom>
        </p:spPr>
        <p:txBody>
          <a:bodyPr vert="horz" lIns="0" tIns="0" rIns="0" bIns="0" anchor="t"/>
          <a:lstStyle>
            <a:lvl1pPr marL="0" indent="0" algn="l" defTabSz="457120" rtl="0" eaLnBrk="1" latinLnBrk="0" hangingPunct="1">
              <a:buFontTx/>
              <a:buNone/>
              <a:defRPr lang="en-US" sz="1800" kern="1200" dirty="0" smtClean="0">
                <a:solidFill>
                  <a:schemeClr val="bg2"/>
                </a:solidFill>
                <a:latin typeface="Arial"/>
                <a:ea typeface="+mn-ea"/>
                <a:cs typeface="Arial"/>
              </a:defRPr>
            </a:lvl1pPr>
          </a:lstStyle>
          <a:p>
            <a:pPr lvl="0"/>
            <a:r>
              <a:rPr lang="en-US" dirty="0"/>
              <a:t>Speaker, title</a:t>
            </a:r>
          </a:p>
        </p:txBody>
      </p:sp>
    </p:spTree>
    <p:extLst>
      <p:ext uri="{BB962C8B-B14F-4D97-AF65-F5344CB8AC3E}">
        <p14:creationId xmlns:p14="http://schemas.microsoft.com/office/powerpoint/2010/main" val="342499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Statement-Blu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endParaRPr>
          </a:p>
        </p:txBody>
      </p:sp>
      <p:pic>
        <p:nvPicPr>
          <p:cNvPr id="8" name="Picture 7" descr="BlueChevron.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0800000">
            <a:off x="-2" y="-1"/>
            <a:ext cx="4146598" cy="2865568"/>
          </a:xfrm>
          <a:prstGeom prst="rect">
            <a:avLst/>
          </a:prstGeom>
        </p:spPr>
      </p:pic>
      <p:pic>
        <p:nvPicPr>
          <p:cNvPr id="3" name="Picture 2" descr="BlueChevron.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6937952" y="2431859"/>
            <a:ext cx="2206048" cy="4426140"/>
          </a:xfrm>
          <a:prstGeom prst="rect">
            <a:avLst/>
          </a:prstGeom>
        </p:spPr>
      </p:pic>
      <p:sp>
        <p:nvSpPr>
          <p:cNvPr id="10" name="Text Placeholder 12"/>
          <p:cNvSpPr>
            <a:spLocks noGrp="1"/>
          </p:cNvSpPr>
          <p:nvPr>
            <p:ph type="body" sz="quarter" idx="10" hasCustomPrompt="1"/>
          </p:nvPr>
        </p:nvSpPr>
        <p:spPr>
          <a:xfrm>
            <a:off x="560116" y="1943100"/>
            <a:ext cx="6249372" cy="2971800"/>
          </a:xfrm>
          <a:prstGeom prst="rect">
            <a:avLst/>
          </a:prstGeom>
        </p:spPr>
        <p:txBody>
          <a:bodyPr vert="horz" lIns="0" tIns="0" rIns="0" bIns="0" anchor="ctr"/>
          <a:lstStyle>
            <a:lvl1pPr marL="0" indent="0" algn="l" defTabSz="457120" rtl="0" eaLnBrk="1" latinLnBrk="0" hangingPunct="1">
              <a:buFontTx/>
              <a:buNone/>
              <a:defRPr lang="en-US" sz="4000" b="0" i="0" kern="1200" cap="none" baseline="0" dirty="0" smtClean="0">
                <a:solidFill>
                  <a:schemeClr val="bg1"/>
                </a:solidFill>
                <a:latin typeface="Arial"/>
                <a:ea typeface="+mn-ea"/>
                <a:cs typeface="Arial"/>
              </a:defRPr>
            </a:lvl1pPr>
          </a:lstStyle>
          <a:p>
            <a:pPr lvl="0"/>
            <a:r>
              <a:rPr lang="en-US" dirty="0"/>
              <a:t>Quote or big statement</a:t>
            </a:r>
          </a:p>
        </p:txBody>
      </p:sp>
    </p:spTree>
    <p:extLst>
      <p:ext uri="{BB962C8B-B14F-4D97-AF65-F5344CB8AC3E}">
        <p14:creationId xmlns:p14="http://schemas.microsoft.com/office/powerpoint/2010/main" val="29123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Big Statement-Re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912"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p:cNvSpPr/>
          <p:nvPr/>
        </p:nvSpPr>
        <p:spPr>
          <a:xfrm>
            <a:off x="0" y="0"/>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endParaRPr>
          </a:p>
        </p:txBody>
      </p:sp>
      <p:pic>
        <p:nvPicPr>
          <p:cNvPr id="2" name="Picture 1" descr="Red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483424" y="0"/>
            <a:ext cx="3660576" cy="5627776"/>
          </a:xfrm>
          <a:prstGeom prst="rect">
            <a:avLst/>
          </a:prstGeom>
        </p:spPr>
      </p:pic>
      <p:pic>
        <p:nvPicPr>
          <p:cNvPr id="11" name="Picture 10" descr="RedChevron.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5400000">
            <a:off x="-446648" y="4209057"/>
            <a:ext cx="3095592" cy="2202298"/>
          </a:xfrm>
          <a:prstGeom prst="rect">
            <a:avLst/>
          </a:prstGeom>
        </p:spPr>
      </p:pic>
      <p:sp>
        <p:nvSpPr>
          <p:cNvPr id="10" name="Text Placeholder 12"/>
          <p:cNvSpPr>
            <a:spLocks noGrp="1"/>
          </p:cNvSpPr>
          <p:nvPr>
            <p:ph type="body" sz="quarter" idx="10" hasCustomPrompt="1"/>
          </p:nvPr>
        </p:nvSpPr>
        <p:spPr>
          <a:xfrm>
            <a:off x="560116" y="1943100"/>
            <a:ext cx="6249372" cy="2971800"/>
          </a:xfrm>
          <a:prstGeom prst="rect">
            <a:avLst/>
          </a:prstGeom>
        </p:spPr>
        <p:txBody>
          <a:bodyPr vert="horz" lIns="0" tIns="0" rIns="0" bIns="0" anchor="ctr"/>
          <a:lstStyle>
            <a:lvl1pPr marL="0" indent="0" algn="l" defTabSz="457120" rtl="0" eaLnBrk="1" latinLnBrk="0" hangingPunct="1">
              <a:buFontTx/>
              <a:buNone/>
              <a:defRPr lang="en-US" sz="4000" b="0" i="0" kern="1200" cap="none" baseline="0" dirty="0" smtClean="0">
                <a:solidFill>
                  <a:schemeClr val="bg1"/>
                </a:solidFill>
                <a:latin typeface="Arial"/>
                <a:ea typeface="+mn-ea"/>
                <a:cs typeface="Arial"/>
              </a:defRPr>
            </a:lvl1pPr>
          </a:lstStyle>
          <a:p>
            <a:pPr lvl="0"/>
            <a:r>
              <a:rPr lang="en-US" dirty="0"/>
              <a:t>Quote or big statement</a:t>
            </a:r>
          </a:p>
        </p:txBody>
      </p:sp>
    </p:spTree>
    <p:extLst>
      <p:ext uri="{BB962C8B-B14F-4D97-AF65-F5344CB8AC3E}">
        <p14:creationId xmlns:p14="http://schemas.microsoft.com/office/powerpoint/2010/main" val="289217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936"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lumMod val="50000"/>
                  </a:schemeClr>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394222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ig Statement-Blu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p>
        </p:txBody>
      </p:sp>
      <p:pic>
        <p:nvPicPr>
          <p:cNvPr id="8" name="Picture 7" descr="BlueChevron.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0800000">
            <a:off x="-2" y="-1"/>
            <a:ext cx="4146598" cy="2865568"/>
          </a:xfrm>
          <a:prstGeom prst="rect">
            <a:avLst/>
          </a:prstGeom>
        </p:spPr>
      </p:pic>
      <p:pic>
        <p:nvPicPr>
          <p:cNvPr id="3" name="Picture 2" descr="BlueChevron.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6937952" y="2431859"/>
            <a:ext cx="2206048" cy="4426140"/>
          </a:xfrm>
          <a:prstGeom prst="rect">
            <a:avLst/>
          </a:prstGeom>
        </p:spPr>
      </p:pic>
      <p:sp>
        <p:nvSpPr>
          <p:cNvPr id="10" name="Text Placeholder 12"/>
          <p:cNvSpPr>
            <a:spLocks noGrp="1"/>
          </p:cNvSpPr>
          <p:nvPr>
            <p:ph type="body" sz="quarter" idx="10" hasCustomPrompt="1"/>
          </p:nvPr>
        </p:nvSpPr>
        <p:spPr>
          <a:xfrm>
            <a:off x="560116" y="1943100"/>
            <a:ext cx="6249372" cy="2971800"/>
          </a:xfrm>
          <a:prstGeom prst="rect">
            <a:avLst/>
          </a:prstGeom>
        </p:spPr>
        <p:txBody>
          <a:bodyPr vert="horz" lIns="0" tIns="0" rIns="0" bIns="0" anchor="ctr"/>
          <a:lstStyle>
            <a:lvl1pPr marL="0" indent="0" algn="l" defTabSz="457120" rtl="0" eaLnBrk="1" latinLnBrk="0" hangingPunct="1">
              <a:buFontTx/>
              <a:buNone/>
              <a:defRPr lang="en-US" sz="4000" b="0" i="0" kern="1200" cap="none" baseline="0" dirty="0" smtClean="0">
                <a:solidFill>
                  <a:schemeClr val="bg1"/>
                </a:solidFill>
                <a:latin typeface="Arial"/>
                <a:ea typeface="+mn-ea"/>
                <a:cs typeface="Arial"/>
              </a:defRPr>
            </a:lvl1pPr>
          </a:lstStyle>
          <a:p>
            <a:pPr lvl="0"/>
            <a:r>
              <a:rPr lang="en-US" dirty="0"/>
              <a:t>Quote or big statement</a:t>
            </a:r>
          </a:p>
        </p:txBody>
      </p:sp>
    </p:spTree>
    <p:extLst>
      <p:ext uri="{BB962C8B-B14F-4D97-AF65-F5344CB8AC3E}">
        <p14:creationId xmlns:p14="http://schemas.microsoft.com/office/powerpoint/2010/main" val="218501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Heading and Sub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60"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4"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lumMod val="50000"/>
                  </a:schemeClr>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20513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84"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05982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Third Image Righ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08"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Picture Placeholder 2"/>
          <p:cNvSpPr>
            <a:spLocks noGrp="1"/>
          </p:cNvSpPr>
          <p:nvPr>
            <p:ph type="pic" sz="quarter" idx="11" hasCustomPrompt="1"/>
          </p:nvPr>
        </p:nvSpPr>
        <p:spPr>
          <a:xfrm>
            <a:off x="3214164" y="0"/>
            <a:ext cx="5929836" cy="6858000"/>
          </a:xfrm>
          <a:prstGeom prst="rect">
            <a:avLst/>
          </a:prstGeom>
        </p:spPr>
        <p:txBody>
          <a:bodyPr vert="horz" lIns="38396" tIns="19198" rIns="38396" bIns="19198" anchor="ctr"/>
          <a:lstStyle>
            <a:lvl1pPr marL="0" indent="0" algn="ctr">
              <a:buNone/>
              <a:defRPr sz="1800" b="0" i="0" baseline="0">
                <a:latin typeface="Avenir LT Std 45 Book"/>
                <a:cs typeface="Avenir LT Std 45 Book"/>
              </a:defRPr>
            </a:lvl1pPr>
          </a:lstStyle>
          <a:p>
            <a:r>
              <a:rPr lang="en-US" dirty="0"/>
              <a:t>IMAGE</a:t>
            </a:r>
          </a:p>
        </p:txBody>
      </p:sp>
      <p:sp>
        <p:nvSpPr>
          <p:cNvPr id="10" name="Title 1"/>
          <p:cNvSpPr>
            <a:spLocks noGrp="1"/>
          </p:cNvSpPr>
          <p:nvPr>
            <p:ph type="title" hasCustomPrompt="1"/>
          </p:nvPr>
        </p:nvSpPr>
        <p:spPr>
          <a:xfrm>
            <a:off x="419641" y="304800"/>
            <a:ext cx="2526676"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
        <p:nvSpPr>
          <p:cNvPr id="12" name="Text Placeholder 5"/>
          <p:cNvSpPr>
            <a:spLocks noGrp="1"/>
          </p:cNvSpPr>
          <p:nvPr>
            <p:ph type="body" sz="quarter" idx="10" hasCustomPrompt="1"/>
          </p:nvPr>
        </p:nvSpPr>
        <p:spPr>
          <a:xfrm>
            <a:off x="419641" y="1324769"/>
            <a:ext cx="2526676"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7" name="Content Placeholder 8"/>
          <p:cNvSpPr>
            <a:spLocks noGrp="1"/>
          </p:cNvSpPr>
          <p:nvPr>
            <p:ph sz="quarter" idx="12"/>
          </p:nvPr>
        </p:nvSpPr>
        <p:spPr>
          <a:xfrm>
            <a:off x="419641" y="2043759"/>
            <a:ext cx="2526676" cy="4191941"/>
          </a:xfrm>
          <a:prstGeom prst="rect">
            <a:avLst/>
          </a:prstGeom>
        </p:spPr>
        <p:txBody>
          <a:bodyPr vert="horz" lIns="0" tIns="0" rIns="0" bIns="0"/>
          <a:lstStyle>
            <a:lvl1pPr marL="0" indent="0">
              <a:spcBef>
                <a:spcPts val="0"/>
              </a:spcBef>
              <a:spcAft>
                <a:spcPts val="756"/>
              </a:spcAft>
              <a:buFontTx/>
              <a:buNone/>
              <a:defRPr lang="en-US" sz="1800" kern="1200" dirty="0" smtClean="0">
                <a:solidFill>
                  <a:schemeClr val="tx1"/>
                </a:solidFill>
                <a:latin typeface="Arial"/>
                <a:ea typeface="+mn-ea"/>
                <a:cs typeface="Arial"/>
              </a:defRPr>
            </a:lvl1pPr>
            <a:lvl2pPr marL="213309" indent="-213309">
              <a:spcBef>
                <a:spcPts val="0"/>
              </a:spcBef>
              <a:spcAft>
                <a:spcPts val="756"/>
              </a:spcAft>
              <a:buFont typeface="Arial"/>
              <a:buChar char="•"/>
              <a:defRPr sz="1700" b="0" i="0">
                <a:solidFill>
                  <a:schemeClr val="tx1"/>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7108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Third Image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32"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Picture Placeholder 2"/>
          <p:cNvSpPr>
            <a:spLocks noGrp="1"/>
          </p:cNvSpPr>
          <p:nvPr>
            <p:ph type="pic" sz="quarter" idx="11" hasCustomPrompt="1"/>
          </p:nvPr>
        </p:nvSpPr>
        <p:spPr>
          <a:xfrm>
            <a:off x="0" y="0"/>
            <a:ext cx="5929836" cy="6858000"/>
          </a:xfrm>
          <a:prstGeom prst="rect">
            <a:avLst/>
          </a:prstGeom>
        </p:spPr>
        <p:txBody>
          <a:bodyPr vert="horz" lIns="38396" tIns="19198" rIns="38396" bIns="19198" anchor="ctr"/>
          <a:lstStyle>
            <a:lvl1pPr marL="0" indent="0" algn="ctr">
              <a:buNone/>
              <a:defRPr sz="1800" b="0" i="0" baseline="0">
                <a:latin typeface="Avenir LT Std 45 Book"/>
                <a:cs typeface="Avenir LT Std 45 Book"/>
              </a:defRPr>
            </a:lvl1pPr>
          </a:lstStyle>
          <a:p>
            <a:r>
              <a:rPr lang="en-US" dirty="0"/>
              <a:t>IMAGE</a:t>
            </a:r>
          </a:p>
        </p:txBody>
      </p:sp>
      <p:sp>
        <p:nvSpPr>
          <p:cNvPr id="6" name="Title 1"/>
          <p:cNvSpPr>
            <a:spLocks noGrp="1"/>
          </p:cNvSpPr>
          <p:nvPr>
            <p:ph type="title" hasCustomPrompt="1"/>
          </p:nvPr>
        </p:nvSpPr>
        <p:spPr>
          <a:xfrm>
            <a:off x="6282515" y="304800"/>
            <a:ext cx="2526676"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
        <p:nvSpPr>
          <p:cNvPr id="7" name="Text Placeholder 5"/>
          <p:cNvSpPr>
            <a:spLocks noGrp="1"/>
          </p:cNvSpPr>
          <p:nvPr>
            <p:ph type="body" sz="quarter" idx="10" hasCustomPrompt="1"/>
          </p:nvPr>
        </p:nvSpPr>
        <p:spPr>
          <a:xfrm>
            <a:off x="6282515" y="1324769"/>
            <a:ext cx="2526676"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9" name="Content Placeholder 8"/>
          <p:cNvSpPr>
            <a:spLocks noGrp="1"/>
          </p:cNvSpPr>
          <p:nvPr>
            <p:ph sz="quarter" idx="12"/>
          </p:nvPr>
        </p:nvSpPr>
        <p:spPr>
          <a:xfrm>
            <a:off x="6282515" y="2043759"/>
            <a:ext cx="2526676" cy="4191941"/>
          </a:xfrm>
          <a:prstGeom prst="rect">
            <a:avLst/>
          </a:prstGeom>
        </p:spPr>
        <p:txBody>
          <a:bodyPr vert="horz" lIns="0" tIns="0" rIns="0" bIns="0"/>
          <a:lstStyle>
            <a:lvl1pPr marL="0" indent="0">
              <a:spcBef>
                <a:spcPts val="0"/>
              </a:spcBef>
              <a:spcAft>
                <a:spcPts val="756"/>
              </a:spcAft>
              <a:buFontTx/>
              <a:buNone/>
              <a:defRPr lang="en-US" sz="1800" kern="1200" dirty="0" smtClean="0">
                <a:solidFill>
                  <a:schemeClr val="tx1"/>
                </a:solidFill>
                <a:latin typeface="Arial"/>
                <a:ea typeface="+mn-ea"/>
                <a:cs typeface="Arial"/>
              </a:defRPr>
            </a:lvl1pPr>
            <a:lvl2pPr marL="213309" indent="-213309">
              <a:spcBef>
                <a:spcPts val="0"/>
              </a:spcBef>
              <a:spcAft>
                <a:spcPts val="756"/>
              </a:spcAft>
              <a:buFont typeface="Arial"/>
              <a:buChar char="•"/>
              <a:defRPr sz="1700" b="0" i="0">
                <a:solidFill>
                  <a:schemeClr val="tx1"/>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6511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ong Heading, One-Third Image Left-Re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56"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18600" y="2043757"/>
            <a:ext cx="3120224"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6"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12" name="Content Placeholder 8"/>
          <p:cNvSpPr>
            <a:spLocks noGrp="1"/>
          </p:cNvSpPr>
          <p:nvPr>
            <p:ph sz="quarter" idx="13"/>
          </p:nvPr>
        </p:nvSpPr>
        <p:spPr>
          <a:xfrm>
            <a:off x="3518332" y="3353028"/>
            <a:ext cx="5171816" cy="3313989"/>
          </a:xfrm>
          <a:prstGeom prst="rect">
            <a:avLst/>
          </a:prstGeom>
        </p:spPr>
        <p:txBody>
          <a:bodyPr vert="horz" lIns="0" tIns="0" rIns="0" bIns="0"/>
          <a:lstStyle>
            <a:lvl1pPr marL="0" indent="0">
              <a:spcBef>
                <a:spcPts val="0"/>
              </a:spcBef>
              <a:spcAft>
                <a:spcPts val="756"/>
              </a:spcAft>
              <a:buFontTx/>
              <a:buNone/>
              <a:defRPr lang="en-US" sz="15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5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0" name="Text Placeholder 13"/>
          <p:cNvSpPr>
            <a:spLocks noGrp="1"/>
          </p:cNvSpPr>
          <p:nvPr>
            <p:ph type="body" sz="quarter" idx="14" hasCustomPrompt="1"/>
          </p:nvPr>
        </p:nvSpPr>
        <p:spPr>
          <a:xfrm>
            <a:off x="3384409" y="2043759"/>
            <a:ext cx="5305740" cy="848177"/>
          </a:xfrm>
          <a:prstGeom prst="rect">
            <a:avLst/>
          </a:prstGeom>
          <a:solidFill>
            <a:schemeClr val="accent2"/>
          </a:solidFill>
          <a:ln>
            <a:noFill/>
          </a:ln>
          <a:effectLst/>
        </p:spPr>
        <p:txBody>
          <a:bodyPr vert="horz" wrap="square" lIns="115187" tIns="115187" rIns="191978" bIns="115187" anchor="t">
            <a:spAutoFit/>
          </a:bodyPr>
          <a:lstStyle>
            <a:lvl1pPr>
              <a:defRPr lang="en-US" sz="2000" dirty="0" smtClean="0">
                <a:solidFill>
                  <a:srgbClr val="FFFFFF"/>
                </a:solidFill>
                <a:latin typeface="Arial"/>
                <a:cs typeface="Arial"/>
              </a:defRPr>
            </a:lvl1pPr>
          </a:lstStyle>
          <a:p>
            <a:pPr marL="0" lvl="0" indent="0">
              <a:buNone/>
            </a:pPr>
            <a:r>
              <a:rPr lang="en-US" dirty="0"/>
              <a:t>Click to edit Master </a:t>
            </a:r>
            <a:br>
              <a:rPr lang="en-US" dirty="0"/>
            </a:br>
            <a:r>
              <a:rPr lang="en-US" dirty="0"/>
              <a:t>text styles</a:t>
            </a:r>
          </a:p>
        </p:txBody>
      </p:sp>
      <p:sp>
        <p:nvSpPr>
          <p:cNvPr id="2" name="Rectangle 1"/>
          <p:cNvSpPr/>
          <p:nvPr/>
        </p:nvSpPr>
        <p:spPr>
          <a:xfrm>
            <a:off x="8690148" y="2043759"/>
            <a:ext cx="453852" cy="1015663"/>
          </a:xfrm>
          <a:prstGeom prst="rect">
            <a:avLst/>
          </a:prstGeom>
          <a:solidFill>
            <a:schemeClr val="tx2"/>
          </a:solidFill>
          <a:ln>
            <a:noFill/>
          </a:ln>
          <a:effectLst/>
        </p:spPr>
        <p:txBody>
          <a:bodyPr vert="horz" wrap="square" lIns="115187" tIns="115187" rIns="191978" bIns="115187" anchor="t">
            <a:noAutofit/>
          </a:bodyPr>
          <a:lstStyle/>
          <a:p>
            <a:pPr>
              <a:spcBef>
                <a:spcPct val="20000"/>
              </a:spcBef>
              <a:buFont typeface="Arial"/>
              <a:buNone/>
            </a:pPr>
            <a:endParaRPr lang="en-US" sz="2000">
              <a:solidFill>
                <a:srgbClr val="FFFFFF"/>
              </a:solidFill>
              <a:latin typeface="Arial"/>
              <a:cs typeface="Arial"/>
            </a:endParaRPr>
          </a:p>
        </p:txBody>
      </p:sp>
      <p:sp>
        <p:nvSpPr>
          <p:cNvPr id="8"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9168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ong Heading, One-Third Image Left-Blu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80"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18600" y="2043757"/>
            <a:ext cx="3120224"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12" name="Content Placeholder 8"/>
          <p:cNvSpPr>
            <a:spLocks noGrp="1"/>
          </p:cNvSpPr>
          <p:nvPr>
            <p:ph sz="quarter" idx="13"/>
          </p:nvPr>
        </p:nvSpPr>
        <p:spPr>
          <a:xfrm>
            <a:off x="3518332" y="3353028"/>
            <a:ext cx="5171816" cy="3313989"/>
          </a:xfrm>
          <a:prstGeom prst="rect">
            <a:avLst/>
          </a:prstGeom>
        </p:spPr>
        <p:txBody>
          <a:bodyPr vert="horz" lIns="0" tIns="0" rIns="0" bIns="0"/>
          <a:lstStyle>
            <a:lvl1pPr marL="0" indent="0">
              <a:spcBef>
                <a:spcPts val="0"/>
              </a:spcBef>
              <a:spcAft>
                <a:spcPts val="756"/>
              </a:spcAft>
              <a:buFontTx/>
              <a:buNone/>
              <a:defRPr lang="en-US" sz="15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5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0" name="Text Placeholder 13"/>
          <p:cNvSpPr>
            <a:spLocks noGrp="1"/>
          </p:cNvSpPr>
          <p:nvPr>
            <p:ph type="body" sz="quarter" idx="14" hasCustomPrompt="1"/>
          </p:nvPr>
        </p:nvSpPr>
        <p:spPr>
          <a:xfrm>
            <a:off x="3384409" y="2043759"/>
            <a:ext cx="5305740" cy="848177"/>
          </a:xfrm>
          <a:prstGeom prst="rect">
            <a:avLst/>
          </a:prstGeom>
          <a:solidFill>
            <a:schemeClr val="tx2"/>
          </a:solidFill>
          <a:ln>
            <a:noFill/>
          </a:ln>
          <a:effectLst/>
        </p:spPr>
        <p:txBody>
          <a:bodyPr vert="horz" wrap="square" lIns="115187" tIns="115187" rIns="191978" bIns="115187" anchor="t">
            <a:spAutoFit/>
          </a:bodyPr>
          <a:lstStyle>
            <a:lvl1pPr>
              <a:defRPr lang="en-US" sz="2000" dirty="0" smtClean="0">
                <a:solidFill>
                  <a:srgbClr val="FFFFFF"/>
                </a:solidFill>
                <a:latin typeface="Arial"/>
                <a:cs typeface="Arial"/>
              </a:defRPr>
            </a:lvl1pPr>
          </a:lstStyle>
          <a:p>
            <a:pPr marL="0" lvl="0" indent="0">
              <a:buNone/>
            </a:pPr>
            <a:r>
              <a:rPr lang="en-US" dirty="0"/>
              <a:t>Click to edit Master </a:t>
            </a:r>
            <a:br>
              <a:rPr lang="en-US" dirty="0"/>
            </a:br>
            <a:r>
              <a:rPr lang="en-US" dirty="0"/>
              <a:t>text styles</a:t>
            </a:r>
          </a:p>
        </p:txBody>
      </p:sp>
      <p:sp>
        <p:nvSpPr>
          <p:cNvPr id="2" name="Rectangle 1"/>
          <p:cNvSpPr/>
          <p:nvPr/>
        </p:nvSpPr>
        <p:spPr>
          <a:xfrm>
            <a:off x="8690148" y="2043759"/>
            <a:ext cx="453852" cy="1015663"/>
          </a:xfrm>
          <a:prstGeom prst="rect">
            <a:avLst/>
          </a:prstGeom>
          <a:solidFill>
            <a:schemeClr val="accent2"/>
          </a:solidFill>
          <a:ln>
            <a:noFill/>
          </a:ln>
          <a:effectLst/>
        </p:spPr>
        <p:txBody>
          <a:bodyPr vert="horz" wrap="square" lIns="115187" tIns="115187" rIns="191978" bIns="115187" anchor="t">
            <a:noAutofit/>
          </a:bodyPr>
          <a:lstStyle/>
          <a:p>
            <a:pPr>
              <a:spcBef>
                <a:spcPct val="20000"/>
              </a:spcBef>
              <a:buFont typeface="Arial"/>
              <a:buNone/>
            </a:pPr>
            <a:endParaRPr lang="en-US" sz="2000">
              <a:solidFill>
                <a:srgbClr val="FFFFFF"/>
              </a:solidFill>
              <a:latin typeface="Arial"/>
              <a:cs typeface="Arial"/>
            </a:endParaRPr>
          </a:p>
        </p:txBody>
      </p:sp>
      <p:sp>
        <p:nvSpPr>
          <p:cNvPr id="8"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9"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424545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ong Heading, One-Third Image Right-Blu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104"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6023776" y="2043757"/>
            <a:ext cx="3120224"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8" name="Text Placeholder 13"/>
          <p:cNvSpPr>
            <a:spLocks noGrp="1"/>
          </p:cNvSpPr>
          <p:nvPr>
            <p:ph type="body" sz="quarter" idx="14"/>
          </p:nvPr>
        </p:nvSpPr>
        <p:spPr>
          <a:xfrm>
            <a:off x="419641" y="2043759"/>
            <a:ext cx="5604135" cy="540400"/>
          </a:xfrm>
          <a:prstGeom prst="rect">
            <a:avLst/>
          </a:prstGeom>
          <a:solidFill>
            <a:schemeClr val="tx2"/>
          </a:solidFill>
          <a:ln>
            <a:noFill/>
          </a:ln>
          <a:effectLst/>
        </p:spPr>
        <p:txBody>
          <a:bodyPr vert="horz" lIns="115187" tIns="115187" rIns="191978" bIns="115187" anchor="t">
            <a:spAutoFit/>
          </a:bodyPr>
          <a:lstStyle>
            <a:lvl1pPr marL="0" indent="0" algn="l" defTabSz="457120" rtl="0" eaLnBrk="1" latinLnBrk="0" hangingPunct="1">
              <a:buNone/>
              <a:defRPr lang="en-US" sz="2000" kern="1200" dirty="0" smtClean="0">
                <a:solidFill>
                  <a:srgbClr val="FFFFFF"/>
                </a:solidFill>
                <a:latin typeface="Arial"/>
                <a:ea typeface="+mn-ea"/>
                <a:cs typeface="Arial"/>
              </a:defRPr>
            </a:lvl1pPr>
            <a:lvl2pPr marL="0" indent="0" algn="l" defTabSz="457120" rtl="0" eaLnBrk="1" latinLnBrk="0" hangingPunct="1">
              <a:buNone/>
              <a:defRPr lang="en-US" sz="2000" kern="1200" dirty="0" smtClean="0">
                <a:solidFill>
                  <a:srgbClr val="FFFFFF"/>
                </a:solidFill>
                <a:latin typeface="Avenir LT Std 45 Book"/>
                <a:ea typeface="+mn-ea"/>
                <a:cs typeface="Avenir LT Std 45 Book"/>
              </a:defRPr>
            </a:lvl2pPr>
            <a:lvl3pPr marL="0" indent="0" algn="l" defTabSz="457120" rtl="0" eaLnBrk="1" latinLnBrk="0" hangingPunct="1">
              <a:buNone/>
              <a:defRPr lang="en-US" sz="2000" kern="1200" dirty="0" smtClean="0">
                <a:solidFill>
                  <a:srgbClr val="FFFFFF"/>
                </a:solidFill>
                <a:latin typeface="Avenir LT Std 45 Book"/>
                <a:ea typeface="+mn-ea"/>
                <a:cs typeface="Avenir LT Std 45 Book"/>
              </a:defRPr>
            </a:lvl3pPr>
            <a:lvl4pPr marL="0" indent="0" algn="l" defTabSz="457120" rtl="0" eaLnBrk="1" latinLnBrk="0" hangingPunct="1">
              <a:buNone/>
              <a:defRPr lang="en-US" sz="2000" kern="1200" dirty="0" smtClean="0">
                <a:solidFill>
                  <a:srgbClr val="FFFFFF"/>
                </a:solidFill>
                <a:latin typeface="Avenir LT Std 45 Book"/>
                <a:ea typeface="+mn-ea"/>
                <a:cs typeface="Avenir LT Std 45 Book"/>
              </a:defRPr>
            </a:lvl4pPr>
            <a:lvl5pPr marL="0" indent="0" algn="l" defTabSz="457120" rtl="0" eaLnBrk="1" latinLnBrk="0" hangingPunct="1">
              <a:buNone/>
              <a:defRPr lang="en-US" sz="2000" kern="1200" dirty="0">
                <a:solidFill>
                  <a:srgbClr val="FFFFFF"/>
                </a:solidFill>
                <a:latin typeface="Avenir LT Std 45 Book"/>
                <a:ea typeface="+mn-ea"/>
                <a:cs typeface="Avenir LT Std 45 Book"/>
              </a:defRPr>
            </a:lvl5pPr>
          </a:lstStyle>
          <a:p>
            <a:pPr lvl="0"/>
            <a:r>
              <a:rPr lang="en-US"/>
              <a:t>Click to edit Master text styles</a:t>
            </a:r>
          </a:p>
        </p:txBody>
      </p:sp>
      <p:sp>
        <p:nvSpPr>
          <p:cNvPr id="9"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10"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bg2">
                    <a:lumMod val="25000"/>
                  </a:schemeClr>
                </a:solidFill>
                <a:latin typeface="Arial"/>
                <a:ea typeface="+mn-ea"/>
                <a:cs typeface="Arial"/>
              </a:defRPr>
            </a:lvl1pPr>
          </a:lstStyle>
          <a:p>
            <a:r>
              <a:rPr lang="en-US" dirty="0"/>
              <a:t>Heading</a:t>
            </a:r>
          </a:p>
        </p:txBody>
      </p:sp>
      <p:sp>
        <p:nvSpPr>
          <p:cNvPr id="11" name="Content Placeholder 8"/>
          <p:cNvSpPr>
            <a:spLocks noGrp="1"/>
          </p:cNvSpPr>
          <p:nvPr>
            <p:ph sz="quarter" idx="13"/>
          </p:nvPr>
        </p:nvSpPr>
        <p:spPr>
          <a:xfrm>
            <a:off x="543095" y="2986140"/>
            <a:ext cx="5264104" cy="3313989"/>
          </a:xfrm>
          <a:prstGeom prst="rect">
            <a:avLst/>
          </a:prstGeom>
        </p:spPr>
        <p:txBody>
          <a:bodyPr vert="horz" lIns="0" tIns="0" rIns="0" bIns="0"/>
          <a:lstStyle>
            <a:lvl1pPr marL="0" indent="0">
              <a:spcBef>
                <a:spcPts val="0"/>
              </a:spcBef>
              <a:spcAft>
                <a:spcPts val="756"/>
              </a:spcAft>
              <a:buFontTx/>
              <a:buNone/>
              <a:defRPr lang="en-US" sz="15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5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3408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Long Heading, One-Third Image Right-Re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128"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6023776" y="2043757"/>
            <a:ext cx="3120224"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5" name="Title 1"/>
          <p:cNvSpPr>
            <a:spLocks noGrp="1"/>
          </p:cNvSpPr>
          <p:nvPr>
            <p:ph type="title" hasCustomPrompt="1"/>
          </p:nvPr>
        </p:nvSpPr>
        <p:spPr>
          <a:xfrm>
            <a:off x="419641" y="304800"/>
            <a:ext cx="8270507" cy="1007619"/>
          </a:xfrm>
          <a:prstGeom prst="rect">
            <a:avLst/>
          </a:prstGeom>
        </p:spPr>
        <p:txBody>
          <a:bodyPr vert="horz" lIns="0" tIns="0" rIns="0" bIns="0" anchor="b"/>
          <a:lstStyle>
            <a:lvl1pPr marL="0" algn="l" defTabSz="457120" rtl="0" eaLnBrk="1" latinLnBrk="0" hangingPunct="1">
              <a:defRPr lang="en-US" sz="2500" kern="1200" dirty="0">
                <a:solidFill>
                  <a:schemeClr val="bg2">
                    <a:lumMod val="25000"/>
                  </a:schemeClr>
                </a:solidFill>
                <a:latin typeface="Arial"/>
                <a:ea typeface="+mn-ea"/>
                <a:cs typeface="Arial"/>
              </a:defRPr>
            </a:lvl1pPr>
          </a:lstStyle>
          <a:p>
            <a:r>
              <a:rPr lang="en-US" dirty="0"/>
              <a:t>Heading</a:t>
            </a:r>
          </a:p>
        </p:txBody>
      </p:sp>
      <p:sp>
        <p:nvSpPr>
          <p:cNvPr id="6" name="Text Placeholder 5"/>
          <p:cNvSpPr>
            <a:spLocks noGrp="1"/>
          </p:cNvSpPr>
          <p:nvPr>
            <p:ph type="body" sz="quarter" idx="10" hasCustomPrompt="1"/>
          </p:nvPr>
        </p:nvSpPr>
        <p:spPr>
          <a:xfrm>
            <a:off x="419641" y="1324769"/>
            <a:ext cx="8270507"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2"/>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7" name="Content Placeholder 8"/>
          <p:cNvSpPr>
            <a:spLocks noGrp="1"/>
          </p:cNvSpPr>
          <p:nvPr>
            <p:ph sz="quarter" idx="13"/>
          </p:nvPr>
        </p:nvSpPr>
        <p:spPr>
          <a:xfrm>
            <a:off x="543095" y="2986140"/>
            <a:ext cx="5264104" cy="3313989"/>
          </a:xfrm>
          <a:prstGeom prst="rect">
            <a:avLst/>
          </a:prstGeom>
        </p:spPr>
        <p:txBody>
          <a:bodyPr vert="horz" lIns="0" tIns="0" rIns="0" bIns="0"/>
          <a:lstStyle>
            <a:lvl1pPr marL="0" indent="0">
              <a:spcBef>
                <a:spcPts val="0"/>
              </a:spcBef>
              <a:spcAft>
                <a:spcPts val="756"/>
              </a:spcAft>
              <a:buFontTx/>
              <a:buNone/>
              <a:defRPr lang="en-US" sz="15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5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8" name="Text Placeholder 13"/>
          <p:cNvSpPr>
            <a:spLocks noGrp="1"/>
          </p:cNvSpPr>
          <p:nvPr>
            <p:ph type="body" sz="quarter" idx="14"/>
          </p:nvPr>
        </p:nvSpPr>
        <p:spPr>
          <a:xfrm>
            <a:off x="419641" y="2043759"/>
            <a:ext cx="5604134" cy="540400"/>
          </a:xfrm>
          <a:prstGeom prst="rect">
            <a:avLst/>
          </a:prstGeom>
          <a:solidFill>
            <a:schemeClr val="accent2"/>
          </a:solidFill>
          <a:ln>
            <a:noFill/>
          </a:ln>
          <a:effectLst/>
        </p:spPr>
        <p:txBody>
          <a:bodyPr vert="horz" wrap="square" lIns="115187" tIns="115187" rIns="191978" bIns="115187" anchor="t">
            <a:spAutoFit/>
          </a:bodyPr>
          <a:lstStyle>
            <a:lvl1pPr marL="0" indent="0" algn="l" defTabSz="457120" rtl="0" eaLnBrk="1" latinLnBrk="0" hangingPunct="1">
              <a:buNone/>
              <a:defRPr lang="en-US" sz="2000" kern="1200" dirty="0" smtClean="0">
                <a:solidFill>
                  <a:srgbClr val="FFFFFF"/>
                </a:solidFill>
                <a:latin typeface="Arial"/>
                <a:ea typeface="+mn-ea"/>
                <a:cs typeface="Arial"/>
              </a:defRPr>
            </a:lvl1pPr>
            <a:lvl2pPr marL="0" indent="0" algn="l" defTabSz="457120" rtl="0" eaLnBrk="1" latinLnBrk="0" hangingPunct="1">
              <a:buNone/>
              <a:defRPr lang="en-US" sz="2000" kern="1200" dirty="0" smtClean="0">
                <a:solidFill>
                  <a:srgbClr val="FFFFFF"/>
                </a:solidFill>
                <a:latin typeface="Avenir LT Std 45 Book"/>
                <a:ea typeface="+mn-ea"/>
                <a:cs typeface="Avenir LT Std 45 Book"/>
              </a:defRPr>
            </a:lvl2pPr>
            <a:lvl3pPr marL="0" indent="0" algn="l" defTabSz="457120" rtl="0" eaLnBrk="1" latinLnBrk="0" hangingPunct="1">
              <a:buNone/>
              <a:defRPr lang="en-US" sz="2000" kern="1200" dirty="0" smtClean="0">
                <a:solidFill>
                  <a:srgbClr val="FFFFFF"/>
                </a:solidFill>
                <a:latin typeface="Avenir LT Std 45 Book"/>
                <a:ea typeface="+mn-ea"/>
                <a:cs typeface="Avenir LT Std 45 Book"/>
              </a:defRPr>
            </a:lvl3pPr>
            <a:lvl4pPr marL="0" indent="0" algn="l" defTabSz="457120" rtl="0" eaLnBrk="1" latinLnBrk="0" hangingPunct="1">
              <a:buNone/>
              <a:defRPr lang="en-US" sz="2000" kern="1200" dirty="0" smtClean="0">
                <a:solidFill>
                  <a:srgbClr val="FFFFFF"/>
                </a:solidFill>
                <a:latin typeface="Avenir LT Std 45 Book"/>
                <a:ea typeface="+mn-ea"/>
                <a:cs typeface="Avenir LT Std 45 Book"/>
              </a:defRPr>
            </a:lvl4pPr>
            <a:lvl5pPr marL="0" indent="0" algn="l" defTabSz="457120" rtl="0" eaLnBrk="1" latinLnBrk="0" hangingPunct="1">
              <a:buNone/>
              <a:defRPr lang="en-US" sz="2000" kern="1200" dirty="0">
                <a:solidFill>
                  <a:srgbClr val="FFFFFF"/>
                </a:solidFill>
                <a:latin typeface="Avenir LT Std 45 Book"/>
                <a:ea typeface="+mn-ea"/>
                <a:cs typeface="Avenir LT Std 45 Book"/>
              </a:defRPr>
            </a:lvl5pPr>
          </a:lstStyle>
          <a:p>
            <a:pPr lvl="0"/>
            <a:r>
              <a:rPr lang="en-US"/>
              <a:t>Click to edit Master text styles</a:t>
            </a:r>
          </a:p>
        </p:txBody>
      </p:sp>
    </p:spTree>
    <p:extLst>
      <p:ext uri="{BB962C8B-B14F-4D97-AF65-F5344CB8AC3E}">
        <p14:creationId xmlns:p14="http://schemas.microsoft.com/office/powerpoint/2010/main" val="375686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with char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52"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hart Placeholder 10"/>
          <p:cNvSpPr>
            <a:spLocks noGrp="1"/>
          </p:cNvSpPr>
          <p:nvPr>
            <p:ph type="chart" sz="quarter" idx="12"/>
          </p:nvPr>
        </p:nvSpPr>
        <p:spPr>
          <a:xfrm>
            <a:off x="421047" y="304800"/>
            <a:ext cx="8301905" cy="5930900"/>
          </a:xfrm>
          <a:prstGeom prst="rect">
            <a:avLst/>
          </a:prstGeom>
        </p:spPr>
        <p:txBody>
          <a:bodyPr vert="horz" lIns="38396" tIns="19198" rIns="38396" bIns="19198" anchor="ctr"/>
          <a:lstStyle>
            <a:lvl1pPr marL="0" indent="0" algn="ctr" defTabSz="457120" rtl="0" eaLnBrk="1" latinLnBrk="0" hangingPunct="1">
              <a:spcBef>
                <a:spcPct val="20000"/>
              </a:spcBef>
              <a:buFont typeface="Arial"/>
              <a:buNone/>
              <a:defRPr lang="en-US" sz="1800" b="0" i="0" kern="1200" cap="all" baseline="0" dirty="0">
                <a:solidFill>
                  <a:schemeClr val="tx1"/>
                </a:solidFill>
                <a:latin typeface="Arial"/>
                <a:ea typeface="+mn-ea"/>
                <a:cs typeface="Arial"/>
              </a:defRPr>
            </a:lvl1pPr>
          </a:lstStyle>
          <a:p>
            <a:r>
              <a:rPr lang="en-US" dirty="0"/>
              <a:t>Click icon to add chart</a:t>
            </a:r>
          </a:p>
        </p:txBody>
      </p:sp>
      <p:sp>
        <p:nvSpPr>
          <p:cNvPr id="5"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6"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bg2">
                    <a:lumMod val="25000"/>
                  </a:schemeClr>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140488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One-Third Text with Chart-Blu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76"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p:cNvSpPr/>
          <p:nvPr/>
        </p:nvSpPr>
        <p:spPr>
          <a:xfrm>
            <a:off x="0" y="0"/>
            <a:ext cx="310162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latin typeface="Arial"/>
              <a:cs typeface="Arial"/>
            </a:endParaRPr>
          </a:p>
        </p:txBody>
      </p:sp>
      <p:sp>
        <p:nvSpPr>
          <p:cNvPr id="7" name="Title 1"/>
          <p:cNvSpPr>
            <a:spLocks noGrp="1"/>
          </p:cNvSpPr>
          <p:nvPr>
            <p:ph type="title" hasCustomPrompt="1"/>
          </p:nvPr>
        </p:nvSpPr>
        <p:spPr>
          <a:xfrm>
            <a:off x="419046" y="304800"/>
            <a:ext cx="2441654" cy="1007619"/>
          </a:xfrm>
          <a:prstGeom prst="rect">
            <a:avLst/>
          </a:prstGeom>
        </p:spPr>
        <p:txBody>
          <a:bodyPr vert="horz" lIns="0" tIns="0" rIns="0" bIns="0" anchor="b"/>
          <a:lstStyle>
            <a:lvl1pPr marL="0" algn="l" defTabSz="457120" rtl="0" eaLnBrk="1" latinLnBrk="0" hangingPunct="1">
              <a:defRPr lang="en-US" sz="2500" kern="1200" baseline="0" dirty="0">
                <a:solidFill>
                  <a:schemeClr val="bg1"/>
                </a:solidFill>
                <a:latin typeface="Arial"/>
                <a:ea typeface="+mn-ea"/>
                <a:cs typeface="Arial"/>
              </a:defRPr>
            </a:lvl1pPr>
          </a:lstStyle>
          <a:p>
            <a:r>
              <a:rPr lang="en-US" dirty="0"/>
              <a:t>Short heading</a:t>
            </a:r>
          </a:p>
        </p:txBody>
      </p:sp>
      <p:pic>
        <p:nvPicPr>
          <p:cNvPr id="8" name="Picture 7" descr="Blue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a:off x="1790006" y="4226413"/>
            <a:ext cx="1311618" cy="2631586"/>
          </a:xfrm>
          <a:prstGeom prst="rect">
            <a:avLst/>
          </a:prstGeom>
        </p:spPr>
      </p:pic>
      <p:sp>
        <p:nvSpPr>
          <p:cNvPr id="9" name="Content Placeholder 8"/>
          <p:cNvSpPr>
            <a:spLocks noGrp="1"/>
          </p:cNvSpPr>
          <p:nvPr>
            <p:ph sz="quarter" idx="10"/>
          </p:nvPr>
        </p:nvSpPr>
        <p:spPr>
          <a:xfrm>
            <a:off x="428569" y="1946275"/>
            <a:ext cx="2432130" cy="4289425"/>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0" name="Chart Placeholder 10"/>
          <p:cNvSpPr>
            <a:spLocks noGrp="1"/>
          </p:cNvSpPr>
          <p:nvPr>
            <p:ph type="chart" sz="quarter" idx="12"/>
          </p:nvPr>
        </p:nvSpPr>
        <p:spPr>
          <a:xfrm>
            <a:off x="3399982" y="0"/>
            <a:ext cx="5476162" cy="6858000"/>
          </a:xfrm>
          <a:prstGeom prst="rect">
            <a:avLst/>
          </a:prstGeom>
        </p:spPr>
        <p:txBody>
          <a:bodyPr vert="horz" lIns="38396" tIns="19198" rIns="38396" bIns="19198" anchor="ctr"/>
          <a:lstStyle>
            <a:lvl1pPr marL="0" indent="0" algn="ctr" defTabSz="457120" rtl="0" eaLnBrk="1" latinLnBrk="0" hangingPunct="1">
              <a:spcBef>
                <a:spcPct val="20000"/>
              </a:spcBef>
              <a:buFont typeface="Arial"/>
              <a:buNone/>
              <a:defRPr lang="en-US" sz="1800" b="0" i="0" kern="1200" cap="all" baseline="0" dirty="0">
                <a:solidFill>
                  <a:schemeClr val="tx1"/>
                </a:solidFill>
                <a:latin typeface="Arial"/>
                <a:ea typeface="+mn-ea"/>
                <a:cs typeface="Arial"/>
              </a:defRPr>
            </a:lvl1pPr>
          </a:lstStyle>
          <a:p>
            <a:r>
              <a:rPr lang="en-US"/>
              <a:t>Click icon to add chart</a:t>
            </a:r>
            <a:endParaRPr lang="en-US" dirty="0"/>
          </a:p>
        </p:txBody>
      </p:sp>
    </p:spTree>
    <p:extLst>
      <p:ext uri="{BB962C8B-B14F-4D97-AF65-F5344CB8AC3E}">
        <p14:creationId xmlns:p14="http://schemas.microsoft.com/office/powerpoint/2010/main" val="373956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Big Statement-Re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5644954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79"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p:cNvSpPr/>
          <p:nvPr/>
        </p:nvSpPr>
        <p:spPr>
          <a:xfrm>
            <a:off x="0" y="0"/>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p>
        </p:txBody>
      </p:sp>
      <p:pic>
        <p:nvPicPr>
          <p:cNvPr id="2" name="Picture 1" descr="Red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483424" y="0"/>
            <a:ext cx="3660576" cy="5627776"/>
          </a:xfrm>
          <a:prstGeom prst="rect">
            <a:avLst/>
          </a:prstGeom>
        </p:spPr>
      </p:pic>
      <p:pic>
        <p:nvPicPr>
          <p:cNvPr id="11" name="Picture 10" descr="RedChevron.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5400000">
            <a:off x="-446648" y="4209057"/>
            <a:ext cx="3095592" cy="2202298"/>
          </a:xfrm>
          <a:prstGeom prst="rect">
            <a:avLst/>
          </a:prstGeom>
        </p:spPr>
      </p:pic>
      <p:sp>
        <p:nvSpPr>
          <p:cNvPr id="10" name="Text Placeholder 12"/>
          <p:cNvSpPr>
            <a:spLocks noGrp="1"/>
          </p:cNvSpPr>
          <p:nvPr>
            <p:ph type="body" sz="quarter" idx="10" hasCustomPrompt="1"/>
          </p:nvPr>
        </p:nvSpPr>
        <p:spPr>
          <a:xfrm>
            <a:off x="560116" y="1943100"/>
            <a:ext cx="6249372" cy="2971800"/>
          </a:xfrm>
          <a:prstGeom prst="rect">
            <a:avLst/>
          </a:prstGeom>
        </p:spPr>
        <p:txBody>
          <a:bodyPr vert="horz" lIns="0" tIns="0" rIns="0" bIns="0" anchor="ctr"/>
          <a:lstStyle>
            <a:lvl1pPr marL="0" indent="0" algn="l" defTabSz="457120" rtl="0" eaLnBrk="1" latinLnBrk="0" hangingPunct="1">
              <a:buFontTx/>
              <a:buNone/>
              <a:defRPr lang="en-US" sz="4000" b="0" i="0" kern="1200" cap="none" baseline="0" dirty="0" smtClean="0">
                <a:solidFill>
                  <a:schemeClr val="bg1"/>
                </a:solidFill>
                <a:latin typeface="Arial"/>
                <a:ea typeface="+mn-ea"/>
                <a:cs typeface="Arial"/>
              </a:defRPr>
            </a:lvl1pPr>
          </a:lstStyle>
          <a:p>
            <a:pPr lvl="0"/>
            <a:r>
              <a:rPr lang="en-US" dirty="0"/>
              <a:t>Quote or big statement</a:t>
            </a:r>
          </a:p>
        </p:txBody>
      </p:sp>
    </p:spTree>
    <p:extLst>
      <p:ext uri="{BB962C8B-B14F-4D97-AF65-F5344CB8AC3E}">
        <p14:creationId xmlns:p14="http://schemas.microsoft.com/office/powerpoint/2010/main" val="766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One-Third Text with Chart-Re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200"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p:cNvSpPr/>
          <p:nvPr/>
        </p:nvSpPr>
        <p:spPr>
          <a:xfrm>
            <a:off x="0" y="0"/>
            <a:ext cx="310162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latin typeface="Arial"/>
              <a:cs typeface="Arial"/>
            </a:endParaRPr>
          </a:p>
        </p:txBody>
      </p:sp>
      <p:sp>
        <p:nvSpPr>
          <p:cNvPr id="7" name="Title 1"/>
          <p:cNvSpPr>
            <a:spLocks noGrp="1"/>
          </p:cNvSpPr>
          <p:nvPr>
            <p:ph type="title" hasCustomPrompt="1"/>
          </p:nvPr>
        </p:nvSpPr>
        <p:spPr>
          <a:xfrm>
            <a:off x="419046" y="304800"/>
            <a:ext cx="2441654" cy="1007619"/>
          </a:xfrm>
          <a:prstGeom prst="rect">
            <a:avLst/>
          </a:prstGeom>
        </p:spPr>
        <p:txBody>
          <a:bodyPr vert="horz" lIns="0" tIns="0" rIns="0" bIns="0" anchor="b"/>
          <a:lstStyle>
            <a:lvl1pPr marL="0" algn="l" defTabSz="457120" rtl="0" eaLnBrk="1" latinLnBrk="0" hangingPunct="1">
              <a:defRPr lang="en-US" sz="2500" kern="1200" baseline="0" dirty="0">
                <a:solidFill>
                  <a:schemeClr val="bg1"/>
                </a:solidFill>
                <a:latin typeface="Arial"/>
                <a:ea typeface="+mn-ea"/>
                <a:cs typeface="Arial"/>
              </a:defRPr>
            </a:lvl1pPr>
          </a:lstStyle>
          <a:p>
            <a:r>
              <a:rPr lang="en-US" dirty="0"/>
              <a:t>Short heading</a:t>
            </a:r>
          </a:p>
        </p:txBody>
      </p:sp>
      <p:sp>
        <p:nvSpPr>
          <p:cNvPr id="12" name="Chart Placeholder 10"/>
          <p:cNvSpPr>
            <a:spLocks noGrp="1"/>
          </p:cNvSpPr>
          <p:nvPr>
            <p:ph type="chart" sz="quarter" idx="12"/>
          </p:nvPr>
        </p:nvSpPr>
        <p:spPr>
          <a:xfrm>
            <a:off x="3399982" y="0"/>
            <a:ext cx="5476162" cy="6858000"/>
          </a:xfrm>
          <a:prstGeom prst="rect">
            <a:avLst/>
          </a:prstGeom>
        </p:spPr>
        <p:txBody>
          <a:bodyPr vert="horz" lIns="38396" tIns="19198" rIns="38396" bIns="19198" anchor="ctr"/>
          <a:lstStyle>
            <a:lvl1pPr marL="0" indent="0" algn="ctr" defTabSz="457120" rtl="0" eaLnBrk="1" latinLnBrk="0" hangingPunct="1">
              <a:spcBef>
                <a:spcPct val="20000"/>
              </a:spcBef>
              <a:buFont typeface="Arial"/>
              <a:buNone/>
              <a:defRPr lang="en-US" sz="1800" b="0" i="0" kern="1200" cap="all" baseline="0" dirty="0">
                <a:solidFill>
                  <a:schemeClr val="tx1"/>
                </a:solidFill>
                <a:latin typeface="Arial"/>
                <a:ea typeface="+mn-ea"/>
                <a:cs typeface="Arial"/>
              </a:defRPr>
            </a:lvl1pPr>
          </a:lstStyle>
          <a:p>
            <a:r>
              <a:rPr lang="en-US"/>
              <a:t>Click icon to add chart</a:t>
            </a:r>
            <a:endParaRPr lang="en-US" dirty="0"/>
          </a:p>
        </p:txBody>
      </p:sp>
      <p:pic>
        <p:nvPicPr>
          <p:cNvPr id="10" name="Picture 9" descr="Red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flipV="1">
            <a:off x="-2" y="5302777"/>
            <a:ext cx="2182045" cy="1555224"/>
          </a:xfrm>
          <a:prstGeom prst="rect">
            <a:avLst/>
          </a:prstGeom>
        </p:spPr>
      </p:pic>
      <p:sp>
        <p:nvSpPr>
          <p:cNvPr id="9" name="Content Placeholder 8"/>
          <p:cNvSpPr>
            <a:spLocks noGrp="1"/>
          </p:cNvSpPr>
          <p:nvPr>
            <p:ph sz="quarter" idx="10"/>
          </p:nvPr>
        </p:nvSpPr>
        <p:spPr>
          <a:xfrm>
            <a:off x="428569" y="1946275"/>
            <a:ext cx="2432130" cy="4289425"/>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8290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One-Third Text with Image Right-Blu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224"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0" y="0"/>
            <a:ext cx="310162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latin typeface="Arial"/>
              <a:cs typeface="Arial"/>
            </a:endParaRPr>
          </a:p>
        </p:txBody>
      </p:sp>
      <p:sp>
        <p:nvSpPr>
          <p:cNvPr id="10" name="Title 1"/>
          <p:cNvSpPr>
            <a:spLocks noGrp="1"/>
          </p:cNvSpPr>
          <p:nvPr>
            <p:ph type="title" hasCustomPrompt="1"/>
          </p:nvPr>
        </p:nvSpPr>
        <p:spPr>
          <a:xfrm>
            <a:off x="419046" y="304800"/>
            <a:ext cx="2441654" cy="1007619"/>
          </a:xfrm>
          <a:prstGeom prst="rect">
            <a:avLst/>
          </a:prstGeom>
        </p:spPr>
        <p:txBody>
          <a:bodyPr vert="horz" lIns="0" tIns="0" rIns="0" bIns="0" anchor="b"/>
          <a:lstStyle>
            <a:lvl1pPr marL="0" algn="l" defTabSz="457120" rtl="0" eaLnBrk="1" latinLnBrk="0" hangingPunct="1">
              <a:defRPr lang="en-US" sz="2500" kern="1200" baseline="0" dirty="0">
                <a:solidFill>
                  <a:schemeClr val="bg1"/>
                </a:solidFill>
                <a:latin typeface="Arial"/>
                <a:ea typeface="+mn-ea"/>
                <a:cs typeface="Arial"/>
              </a:defRPr>
            </a:lvl1pPr>
          </a:lstStyle>
          <a:p>
            <a:r>
              <a:rPr lang="en-US" dirty="0"/>
              <a:t>Short heading</a:t>
            </a:r>
          </a:p>
        </p:txBody>
      </p:sp>
      <p:pic>
        <p:nvPicPr>
          <p:cNvPr id="12" name="Picture 11" descr="Blue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a:off x="1790006" y="4226413"/>
            <a:ext cx="1311618" cy="2631586"/>
          </a:xfrm>
          <a:prstGeom prst="rect">
            <a:avLst/>
          </a:prstGeom>
        </p:spPr>
      </p:pic>
      <p:sp>
        <p:nvSpPr>
          <p:cNvPr id="13" name="Content Placeholder 8"/>
          <p:cNvSpPr>
            <a:spLocks noGrp="1"/>
          </p:cNvSpPr>
          <p:nvPr>
            <p:ph sz="quarter" idx="10"/>
          </p:nvPr>
        </p:nvSpPr>
        <p:spPr>
          <a:xfrm>
            <a:off x="428569" y="1946275"/>
            <a:ext cx="2432130" cy="4289425"/>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4" name="Picture Placeholder 2"/>
          <p:cNvSpPr>
            <a:spLocks noGrp="1"/>
          </p:cNvSpPr>
          <p:nvPr>
            <p:ph type="pic" sz="quarter" idx="11" hasCustomPrompt="1"/>
          </p:nvPr>
        </p:nvSpPr>
        <p:spPr>
          <a:xfrm>
            <a:off x="3214164" y="0"/>
            <a:ext cx="5929836" cy="6858000"/>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Tree>
    <p:extLst>
      <p:ext uri="{BB962C8B-B14F-4D97-AF65-F5344CB8AC3E}">
        <p14:creationId xmlns:p14="http://schemas.microsoft.com/office/powerpoint/2010/main" val="371555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Third Image Right-Re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48"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Picture Placeholder 2"/>
          <p:cNvSpPr>
            <a:spLocks noGrp="1"/>
          </p:cNvSpPr>
          <p:nvPr>
            <p:ph type="pic" sz="quarter" idx="11" hasCustomPrompt="1"/>
          </p:nvPr>
        </p:nvSpPr>
        <p:spPr>
          <a:xfrm>
            <a:off x="3214164" y="0"/>
            <a:ext cx="5929836" cy="6858000"/>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8" name="Rectangle 7"/>
          <p:cNvSpPr/>
          <p:nvPr/>
        </p:nvSpPr>
        <p:spPr>
          <a:xfrm>
            <a:off x="0" y="0"/>
            <a:ext cx="310162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latin typeface="Arial"/>
              <a:cs typeface="Arial"/>
            </a:endParaRPr>
          </a:p>
        </p:txBody>
      </p:sp>
      <p:sp>
        <p:nvSpPr>
          <p:cNvPr id="11" name="Title 1"/>
          <p:cNvSpPr>
            <a:spLocks noGrp="1"/>
          </p:cNvSpPr>
          <p:nvPr>
            <p:ph type="title" hasCustomPrompt="1"/>
          </p:nvPr>
        </p:nvSpPr>
        <p:spPr>
          <a:xfrm>
            <a:off x="419046" y="304800"/>
            <a:ext cx="2441654" cy="1007619"/>
          </a:xfrm>
          <a:prstGeom prst="rect">
            <a:avLst/>
          </a:prstGeom>
        </p:spPr>
        <p:txBody>
          <a:bodyPr vert="horz" lIns="0" tIns="0" rIns="0" bIns="0" anchor="b"/>
          <a:lstStyle>
            <a:lvl1pPr marL="0" algn="l" defTabSz="457120" rtl="0" eaLnBrk="1" latinLnBrk="0" hangingPunct="1">
              <a:defRPr lang="en-US" sz="2500" kern="1200" baseline="0" dirty="0">
                <a:solidFill>
                  <a:schemeClr val="bg1"/>
                </a:solidFill>
                <a:latin typeface="Arial"/>
                <a:ea typeface="+mn-ea"/>
                <a:cs typeface="Arial"/>
              </a:defRPr>
            </a:lvl1pPr>
          </a:lstStyle>
          <a:p>
            <a:r>
              <a:rPr lang="en-US" dirty="0"/>
              <a:t>Short heading</a:t>
            </a:r>
          </a:p>
        </p:txBody>
      </p:sp>
      <p:pic>
        <p:nvPicPr>
          <p:cNvPr id="13" name="Picture 12" descr="Red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flipV="1">
            <a:off x="-2" y="5302777"/>
            <a:ext cx="2182045" cy="1555224"/>
          </a:xfrm>
          <a:prstGeom prst="rect">
            <a:avLst/>
          </a:prstGeom>
        </p:spPr>
      </p:pic>
      <p:sp>
        <p:nvSpPr>
          <p:cNvPr id="12" name="Content Placeholder 8"/>
          <p:cNvSpPr>
            <a:spLocks noGrp="1"/>
          </p:cNvSpPr>
          <p:nvPr>
            <p:ph sz="quarter" idx="10"/>
          </p:nvPr>
        </p:nvSpPr>
        <p:spPr>
          <a:xfrm>
            <a:off x="428569" y="1946275"/>
            <a:ext cx="2432130" cy="4289425"/>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4027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Long Heading, Two-Third Image Right-Blu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72"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3214164" y="2043757"/>
            <a:ext cx="5929836"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7" name="Rectangle 6"/>
          <p:cNvSpPr/>
          <p:nvPr/>
        </p:nvSpPr>
        <p:spPr>
          <a:xfrm>
            <a:off x="0" y="2043757"/>
            <a:ext cx="3101624" cy="48142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latin typeface="Arial"/>
              <a:cs typeface="Arial"/>
            </a:endParaRPr>
          </a:p>
        </p:txBody>
      </p:sp>
      <p:pic>
        <p:nvPicPr>
          <p:cNvPr id="11" name="Picture 10" descr="Blue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a:off x="0" y="5302777"/>
            <a:ext cx="1626212" cy="1555224"/>
          </a:xfrm>
          <a:prstGeom prst="rect">
            <a:avLst/>
          </a:prstGeom>
        </p:spPr>
      </p:pic>
      <p:sp>
        <p:nvSpPr>
          <p:cNvPr id="9" name="Content Placeholder 8"/>
          <p:cNvSpPr>
            <a:spLocks noGrp="1"/>
          </p:cNvSpPr>
          <p:nvPr>
            <p:ph sz="quarter" idx="12"/>
          </p:nvPr>
        </p:nvSpPr>
        <p:spPr>
          <a:xfrm>
            <a:off x="428569" y="2519974"/>
            <a:ext cx="2432130" cy="3715726"/>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8"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10"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72724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Long Heading, Two-Third Image Right-Re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96"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3214164" y="2043757"/>
            <a:ext cx="5929836"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7" name="Rectangle 6"/>
          <p:cNvSpPr/>
          <p:nvPr/>
        </p:nvSpPr>
        <p:spPr>
          <a:xfrm>
            <a:off x="0" y="2043757"/>
            <a:ext cx="3101624" cy="481424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latin typeface="Arial"/>
              <a:cs typeface="Arial"/>
            </a:endParaRPr>
          </a:p>
        </p:txBody>
      </p:sp>
      <p:pic>
        <p:nvPicPr>
          <p:cNvPr id="10" name="Picture 9" descr="Red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flipV="1">
            <a:off x="1063605" y="4819981"/>
            <a:ext cx="2909773" cy="1166266"/>
          </a:xfrm>
          <a:prstGeom prst="rect">
            <a:avLst/>
          </a:prstGeom>
        </p:spPr>
      </p:pic>
      <p:sp>
        <p:nvSpPr>
          <p:cNvPr id="9" name="Content Placeholder 8"/>
          <p:cNvSpPr>
            <a:spLocks noGrp="1"/>
          </p:cNvSpPr>
          <p:nvPr>
            <p:ph sz="quarter" idx="12"/>
          </p:nvPr>
        </p:nvSpPr>
        <p:spPr>
          <a:xfrm>
            <a:off x="428569" y="2519974"/>
            <a:ext cx="2432130" cy="3715726"/>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8"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11"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372675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lumn with Image-Blu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20"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Content Placeholder 8"/>
          <p:cNvSpPr>
            <a:spLocks noGrp="1"/>
          </p:cNvSpPr>
          <p:nvPr>
            <p:ph sz="quarter" idx="14"/>
          </p:nvPr>
        </p:nvSpPr>
        <p:spPr>
          <a:xfrm>
            <a:off x="429164" y="4286018"/>
            <a:ext cx="4032434" cy="1949682"/>
          </a:xfrm>
          <a:prstGeom prst="rect">
            <a:avLst/>
          </a:prstGeom>
        </p:spPr>
        <p:txBody>
          <a:bodyPr vert="horz" lIns="0" tIns="0" rIns="0" bIns="0"/>
          <a:lstStyle>
            <a:lvl1pPr marL="0" indent="0">
              <a:spcBef>
                <a:spcPts val="0"/>
              </a:spcBef>
              <a:spcAft>
                <a:spcPts val="756"/>
              </a:spcAft>
              <a:buFontTx/>
              <a:buNone/>
              <a:defRPr lang="en-US" sz="13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3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1" name="Picture Placeholder 2"/>
          <p:cNvSpPr>
            <a:spLocks noGrp="1"/>
          </p:cNvSpPr>
          <p:nvPr>
            <p:ph type="pic" sz="quarter" idx="11" hasCustomPrompt="1"/>
          </p:nvPr>
        </p:nvSpPr>
        <p:spPr>
          <a:xfrm>
            <a:off x="-18600" y="2043757"/>
            <a:ext cx="4501755" cy="1385244"/>
          </a:xfrm>
          <a:prstGeom prst="rect">
            <a:avLst/>
          </a:prstGeom>
        </p:spPr>
        <p:txBody>
          <a:bodyPr vert="horz" lIns="38396" tIns="19198" rIns="38396" bIns="19198" anchor="ctr"/>
          <a:lstStyle>
            <a:lvl1pPr marL="0" indent="0" algn="ctr">
              <a:buNone/>
              <a:defRPr sz="1800" b="0" i="0" baseline="0">
                <a:solidFill>
                  <a:srgbClr val="3D3935"/>
                </a:solidFill>
                <a:latin typeface="Arial"/>
                <a:cs typeface="Arial"/>
              </a:defRPr>
            </a:lvl1pPr>
          </a:lstStyle>
          <a:p>
            <a:r>
              <a:rPr lang="en-US" dirty="0"/>
              <a:t>IMAGE</a:t>
            </a:r>
          </a:p>
        </p:txBody>
      </p:sp>
      <p:sp>
        <p:nvSpPr>
          <p:cNvPr id="14" name="Picture Placeholder 2"/>
          <p:cNvSpPr>
            <a:spLocks noGrp="1"/>
          </p:cNvSpPr>
          <p:nvPr>
            <p:ph type="pic" sz="quarter" idx="12" hasCustomPrompt="1"/>
          </p:nvPr>
        </p:nvSpPr>
        <p:spPr>
          <a:xfrm>
            <a:off x="4657714" y="2043757"/>
            <a:ext cx="4473184" cy="1385244"/>
          </a:xfrm>
          <a:prstGeom prst="rect">
            <a:avLst/>
          </a:prstGeom>
        </p:spPr>
        <p:txBody>
          <a:bodyPr vert="horz" lIns="38396" tIns="19198" rIns="38396" bIns="19198" anchor="ctr"/>
          <a:lstStyle>
            <a:lvl1pPr marL="0" indent="0" algn="ctr">
              <a:buNone/>
              <a:defRPr sz="1800" b="0" i="0" baseline="0">
                <a:solidFill>
                  <a:srgbClr val="3D3935"/>
                </a:solidFill>
                <a:latin typeface="Arial"/>
                <a:cs typeface="Arial"/>
              </a:defRPr>
            </a:lvl1pPr>
          </a:lstStyle>
          <a:p>
            <a:r>
              <a:rPr lang="en-US" dirty="0"/>
              <a:t>IMAGE</a:t>
            </a:r>
          </a:p>
        </p:txBody>
      </p:sp>
      <p:sp>
        <p:nvSpPr>
          <p:cNvPr id="4" name="Rectangle 3"/>
          <p:cNvSpPr/>
          <p:nvPr/>
        </p:nvSpPr>
        <p:spPr>
          <a:xfrm>
            <a:off x="1" y="3548607"/>
            <a:ext cx="4483154" cy="5486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latin typeface="Arial"/>
              <a:cs typeface="Arial"/>
            </a:endParaRPr>
          </a:p>
        </p:txBody>
      </p:sp>
      <p:sp>
        <p:nvSpPr>
          <p:cNvPr id="9" name="Rectangle 8"/>
          <p:cNvSpPr/>
          <p:nvPr/>
        </p:nvSpPr>
        <p:spPr>
          <a:xfrm>
            <a:off x="4657714" y="3548607"/>
            <a:ext cx="4475862" cy="5486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latin typeface="Arial"/>
              <a:cs typeface="Arial"/>
            </a:endParaRPr>
          </a:p>
        </p:txBody>
      </p:sp>
      <p:sp>
        <p:nvSpPr>
          <p:cNvPr id="16" name="Content Placeholder 8"/>
          <p:cNvSpPr>
            <a:spLocks noGrp="1"/>
          </p:cNvSpPr>
          <p:nvPr>
            <p:ph sz="quarter" idx="13"/>
          </p:nvPr>
        </p:nvSpPr>
        <p:spPr>
          <a:xfrm>
            <a:off x="4657714" y="4286018"/>
            <a:ext cx="4032434" cy="1949682"/>
          </a:xfrm>
          <a:prstGeom prst="rect">
            <a:avLst/>
          </a:prstGeom>
        </p:spPr>
        <p:txBody>
          <a:bodyPr vert="horz" lIns="0" tIns="0" rIns="0" bIns="0"/>
          <a:lstStyle>
            <a:lvl1pPr marL="0" indent="0">
              <a:spcBef>
                <a:spcPts val="0"/>
              </a:spcBef>
              <a:spcAft>
                <a:spcPts val="756"/>
              </a:spcAft>
              <a:buFontTx/>
              <a:buNone/>
              <a:defRPr lang="en-US" sz="13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3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9" name="Content Placeholder 8"/>
          <p:cNvSpPr>
            <a:spLocks noGrp="1"/>
          </p:cNvSpPr>
          <p:nvPr>
            <p:ph sz="quarter" idx="15" hasCustomPrompt="1"/>
          </p:nvPr>
        </p:nvSpPr>
        <p:spPr>
          <a:xfrm>
            <a:off x="429164" y="3635257"/>
            <a:ext cx="3841508" cy="352383"/>
          </a:xfrm>
          <a:prstGeom prst="rect">
            <a:avLst/>
          </a:prstGeom>
        </p:spPr>
        <p:txBody>
          <a:bodyPr vert="horz" lIns="0" tIns="0" rIns="0" bIns="0"/>
          <a:lstStyle>
            <a:lvl1pPr marL="0" indent="0" algn="l" defTabSz="457120" rtl="0" eaLnBrk="1" latinLnBrk="0" hangingPunct="1">
              <a:spcBef>
                <a:spcPct val="0"/>
              </a:spcBef>
              <a:spcAft>
                <a:spcPts val="756"/>
              </a:spcAft>
              <a:buFontTx/>
              <a:buNone/>
              <a:defRPr lang="en-US" sz="2000" kern="1200" dirty="0" smtClean="0">
                <a:solidFill>
                  <a:schemeClr val="bg1"/>
                </a:solidFill>
                <a:latin typeface="Arial"/>
                <a:ea typeface="+mn-ea"/>
                <a:cs typeface="Arial"/>
              </a:defRPr>
            </a:lvl1pPr>
            <a:lvl2pPr marL="0" indent="0" algn="l" defTabSz="457120" rtl="0" eaLnBrk="1" latinLnBrk="0" hangingPunct="1">
              <a:spcBef>
                <a:spcPct val="0"/>
              </a:spcBef>
              <a:spcAft>
                <a:spcPts val="756"/>
              </a:spcAft>
              <a:buFont typeface="Arial"/>
              <a:buNone/>
              <a:defRPr lang="en-US" sz="2000" kern="1200" dirty="0" smtClean="0">
                <a:solidFill>
                  <a:schemeClr val="tx1"/>
                </a:solidFill>
                <a:latin typeface="Avenir LT Std 65 Medium"/>
                <a:ea typeface="+mn-ea"/>
                <a:cs typeface="Avenir LT Std 65 Medium"/>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dirty="0"/>
              <a:t>Header</a:t>
            </a:r>
          </a:p>
        </p:txBody>
      </p:sp>
      <p:sp>
        <p:nvSpPr>
          <p:cNvPr id="20" name="Content Placeholder 8"/>
          <p:cNvSpPr>
            <a:spLocks noGrp="1"/>
          </p:cNvSpPr>
          <p:nvPr>
            <p:ph sz="quarter" idx="16" hasCustomPrompt="1"/>
          </p:nvPr>
        </p:nvSpPr>
        <p:spPr>
          <a:xfrm>
            <a:off x="4771999" y="3635257"/>
            <a:ext cx="3918149" cy="352383"/>
          </a:xfrm>
          <a:prstGeom prst="rect">
            <a:avLst/>
          </a:prstGeom>
        </p:spPr>
        <p:txBody>
          <a:bodyPr vert="horz" lIns="0" tIns="0" rIns="0" bIns="0"/>
          <a:lstStyle>
            <a:lvl1pPr marL="0" indent="0" algn="l" defTabSz="457120" rtl="0" eaLnBrk="1" latinLnBrk="0" hangingPunct="1">
              <a:spcBef>
                <a:spcPct val="0"/>
              </a:spcBef>
              <a:spcAft>
                <a:spcPts val="756"/>
              </a:spcAft>
              <a:buFontTx/>
              <a:buNone/>
              <a:defRPr lang="en-US" sz="2000" kern="1200" dirty="0" smtClean="0">
                <a:solidFill>
                  <a:schemeClr val="bg1"/>
                </a:solidFill>
                <a:latin typeface="Arial"/>
                <a:ea typeface="+mn-ea"/>
                <a:cs typeface="Arial"/>
              </a:defRPr>
            </a:lvl1pPr>
            <a:lvl2pPr marL="0" indent="0" algn="l" defTabSz="457120" rtl="0" eaLnBrk="1" latinLnBrk="0" hangingPunct="1">
              <a:spcBef>
                <a:spcPct val="0"/>
              </a:spcBef>
              <a:spcAft>
                <a:spcPts val="756"/>
              </a:spcAft>
              <a:buFont typeface="Arial"/>
              <a:buNone/>
              <a:defRPr lang="en-US" sz="2000" kern="1200" dirty="0" smtClean="0">
                <a:solidFill>
                  <a:schemeClr val="tx1"/>
                </a:solidFill>
                <a:latin typeface="Avenir LT Std 65 Medium"/>
                <a:ea typeface="+mn-ea"/>
                <a:cs typeface="Avenir LT Std 65 Medium"/>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dirty="0"/>
              <a:t>Header</a:t>
            </a:r>
          </a:p>
        </p:txBody>
      </p:sp>
      <p:sp>
        <p:nvSpPr>
          <p:cNvPr id="21"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22"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188405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lumn with Image-Re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44"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Content Placeholder 8"/>
          <p:cNvSpPr>
            <a:spLocks noGrp="1"/>
          </p:cNvSpPr>
          <p:nvPr>
            <p:ph sz="quarter" idx="14"/>
          </p:nvPr>
        </p:nvSpPr>
        <p:spPr>
          <a:xfrm>
            <a:off x="429164" y="4286018"/>
            <a:ext cx="4032434" cy="1949682"/>
          </a:xfrm>
          <a:prstGeom prst="rect">
            <a:avLst/>
          </a:prstGeom>
        </p:spPr>
        <p:txBody>
          <a:bodyPr vert="horz" lIns="0" tIns="0" rIns="0" bIns="0"/>
          <a:lstStyle>
            <a:lvl1pPr marL="0" indent="0">
              <a:spcBef>
                <a:spcPts val="0"/>
              </a:spcBef>
              <a:spcAft>
                <a:spcPts val="756"/>
              </a:spcAft>
              <a:buFontTx/>
              <a:buNone/>
              <a:defRPr lang="en-US" sz="13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3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1" name="Picture Placeholder 2"/>
          <p:cNvSpPr>
            <a:spLocks noGrp="1"/>
          </p:cNvSpPr>
          <p:nvPr>
            <p:ph type="pic" sz="quarter" idx="11" hasCustomPrompt="1"/>
          </p:nvPr>
        </p:nvSpPr>
        <p:spPr>
          <a:xfrm>
            <a:off x="-18600" y="2043757"/>
            <a:ext cx="4501755" cy="1385244"/>
          </a:xfrm>
          <a:prstGeom prst="rect">
            <a:avLst/>
          </a:prstGeom>
        </p:spPr>
        <p:txBody>
          <a:bodyPr vert="horz" lIns="38396" tIns="19198" rIns="38396" bIns="19198" anchor="ctr"/>
          <a:lstStyle>
            <a:lvl1pPr marL="0" indent="0" algn="ctr">
              <a:buNone/>
              <a:defRPr sz="1800" b="0" i="0" baseline="0">
                <a:solidFill>
                  <a:srgbClr val="3D3935"/>
                </a:solidFill>
                <a:latin typeface="Arial"/>
                <a:cs typeface="Arial"/>
              </a:defRPr>
            </a:lvl1pPr>
          </a:lstStyle>
          <a:p>
            <a:r>
              <a:rPr lang="en-US" dirty="0"/>
              <a:t>IMAGE</a:t>
            </a:r>
          </a:p>
        </p:txBody>
      </p:sp>
      <p:sp>
        <p:nvSpPr>
          <p:cNvPr id="14" name="Picture Placeholder 2"/>
          <p:cNvSpPr>
            <a:spLocks noGrp="1"/>
          </p:cNvSpPr>
          <p:nvPr>
            <p:ph type="pic" sz="quarter" idx="12" hasCustomPrompt="1"/>
          </p:nvPr>
        </p:nvSpPr>
        <p:spPr>
          <a:xfrm>
            <a:off x="4657714" y="2043757"/>
            <a:ext cx="4473184" cy="1385244"/>
          </a:xfrm>
          <a:prstGeom prst="rect">
            <a:avLst/>
          </a:prstGeom>
        </p:spPr>
        <p:txBody>
          <a:bodyPr vert="horz" lIns="38396" tIns="19198" rIns="38396" bIns="19198" anchor="ctr"/>
          <a:lstStyle>
            <a:lvl1pPr marL="0" indent="0" algn="ctr">
              <a:buNone/>
              <a:defRPr sz="1800" b="0" i="0" baseline="0">
                <a:solidFill>
                  <a:srgbClr val="3D3935"/>
                </a:solidFill>
                <a:latin typeface="Arial"/>
                <a:cs typeface="Arial"/>
              </a:defRPr>
            </a:lvl1pPr>
          </a:lstStyle>
          <a:p>
            <a:r>
              <a:rPr lang="en-US" dirty="0"/>
              <a:t>IMAGE</a:t>
            </a:r>
          </a:p>
        </p:txBody>
      </p:sp>
      <p:sp>
        <p:nvSpPr>
          <p:cNvPr id="4" name="Rectangle 3"/>
          <p:cNvSpPr/>
          <p:nvPr/>
        </p:nvSpPr>
        <p:spPr>
          <a:xfrm>
            <a:off x="1" y="3548607"/>
            <a:ext cx="4483154" cy="5486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latin typeface="Arial"/>
              <a:cs typeface="Arial"/>
            </a:endParaRPr>
          </a:p>
        </p:txBody>
      </p:sp>
      <p:sp>
        <p:nvSpPr>
          <p:cNvPr id="9" name="Rectangle 8"/>
          <p:cNvSpPr/>
          <p:nvPr/>
        </p:nvSpPr>
        <p:spPr>
          <a:xfrm>
            <a:off x="4657714" y="3548607"/>
            <a:ext cx="4475862" cy="5486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latin typeface="Arial"/>
              <a:cs typeface="Arial"/>
            </a:endParaRPr>
          </a:p>
        </p:txBody>
      </p:sp>
      <p:sp>
        <p:nvSpPr>
          <p:cNvPr id="16" name="Content Placeholder 8"/>
          <p:cNvSpPr>
            <a:spLocks noGrp="1"/>
          </p:cNvSpPr>
          <p:nvPr>
            <p:ph sz="quarter" idx="13"/>
          </p:nvPr>
        </p:nvSpPr>
        <p:spPr>
          <a:xfrm>
            <a:off x="4657714" y="4286018"/>
            <a:ext cx="4032434" cy="1949682"/>
          </a:xfrm>
          <a:prstGeom prst="rect">
            <a:avLst/>
          </a:prstGeom>
        </p:spPr>
        <p:txBody>
          <a:bodyPr vert="horz" lIns="0" tIns="0" rIns="0" bIns="0"/>
          <a:lstStyle>
            <a:lvl1pPr marL="0" indent="0">
              <a:spcBef>
                <a:spcPts val="0"/>
              </a:spcBef>
              <a:spcAft>
                <a:spcPts val="756"/>
              </a:spcAft>
              <a:buFontTx/>
              <a:buNone/>
              <a:defRPr lang="en-US" sz="13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3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9" name="Content Placeholder 8"/>
          <p:cNvSpPr>
            <a:spLocks noGrp="1"/>
          </p:cNvSpPr>
          <p:nvPr>
            <p:ph sz="quarter" idx="15" hasCustomPrompt="1"/>
          </p:nvPr>
        </p:nvSpPr>
        <p:spPr>
          <a:xfrm>
            <a:off x="429164" y="3635257"/>
            <a:ext cx="3841508" cy="352383"/>
          </a:xfrm>
          <a:prstGeom prst="rect">
            <a:avLst/>
          </a:prstGeom>
        </p:spPr>
        <p:txBody>
          <a:bodyPr vert="horz" lIns="0" tIns="0" rIns="0" bIns="0"/>
          <a:lstStyle>
            <a:lvl1pPr marL="0" indent="0" algn="l" defTabSz="457120" rtl="0" eaLnBrk="1" latinLnBrk="0" hangingPunct="1">
              <a:spcBef>
                <a:spcPct val="0"/>
              </a:spcBef>
              <a:spcAft>
                <a:spcPts val="756"/>
              </a:spcAft>
              <a:buFontTx/>
              <a:buNone/>
              <a:defRPr lang="en-US" sz="2000" kern="1200" dirty="0" smtClean="0">
                <a:solidFill>
                  <a:schemeClr val="bg1"/>
                </a:solidFill>
                <a:latin typeface="Arial"/>
                <a:ea typeface="+mn-ea"/>
                <a:cs typeface="Arial"/>
              </a:defRPr>
            </a:lvl1pPr>
            <a:lvl2pPr marL="0" indent="0" algn="l" defTabSz="457120" rtl="0" eaLnBrk="1" latinLnBrk="0" hangingPunct="1">
              <a:spcBef>
                <a:spcPct val="0"/>
              </a:spcBef>
              <a:spcAft>
                <a:spcPts val="756"/>
              </a:spcAft>
              <a:buFont typeface="Arial"/>
              <a:buNone/>
              <a:defRPr lang="en-US" sz="2000" kern="1200" dirty="0" smtClean="0">
                <a:solidFill>
                  <a:schemeClr val="tx1"/>
                </a:solidFill>
                <a:latin typeface="Avenir LT Std 65 Medium"/>
                <a:ea typeface="+mn-ea"/>
                <a:cs typeface="Avenir LT Std 65 Medium"/>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dirty="0"/>
              <a:t>Header</a:t>
            </a:r>
          </a:p>
        </p:txBody>
      </p:sp>
      <p:sp>
        <p:nvSpPr>
          <p:cNvPr id="20" name="Content Placeholder 8"/>
          <p:cNvSpPr>
            <a:spLocks noGrp="1"/>
          </p:cNvSpPr>
          <p:nvPr>
            <p:ph sz="quarter" idx="16" hasCustomPrompt="1"/>
          </p:nvPr>
        </p:nvSpPr>
        <p:spPr>
          <a:xfrm>
            <a:off x="4771999" y="3635257"/>
            <a:ext cx="3918149" cy="352383"/>
          </a:xfrm>
          <a:prstGeom prst="rect">
            <a:avLst/>
          </a:prstGeom>
        </p:spPr>
        <p:txBody>
          <a:bodyPr vert="horz" lIns="0" tIns="0" rIns="0" bIns="0"/>
          <a:lstStyle>
            <a:lvl1pPr marL="0" indent="0" algn="l" defTabSz="457120" rtl="0" eaLnBrk="1" latinLnBrk="0" hangingPunct="1">
              <a:spcBef>
                <a:spcPct val="0"/>
              </a:spcBef>
              <a:spcAft>
                <a:spcPts val="756"/>
              </a:spcAft>
              <a:buFontTx/>
              <a:buNone/>
              <a:defRPr lang="en-US" sz="2000" kern="1200" dirty="0" smtClean="0">
                <a:solidFill>
                  <a:schemeClr val="bg1"/>
                </a:solidFill>
                <a:latin typeface="Arial"/>
                <a:ea typeface="+mn-ea"/>
                <a:cs typeface="Arial"/>
              </a:defRPr>
            </a:lvl1pPr>
            <a:lvl2pPr marL="0" indent="0" algn="l" defTabSz="457120" rtl="0" eaLnBrk="1" latinLnBrk="0" hangingPunct="1">
              <a:spcBef>
                <a:spcPct val="0"/>
              </a:spcBef>
              <a:spcAft>
                <a:spcPts val="756"/>
              </a:spcAft>
              <a:buFont typeface="Arial"/>
              <a:buNone/>
              <a:defRPr lang="en-US" sz="2000" kern="1200" dirty="0" smtClean="0">
                <a:solidFill>
                  <a:schemeClr val="tx1"/>
                </a:solidFill>
                <a:latin typeface="Avenir LT Std 65 Medium"/>
                <a:ea typeface="+mn-ea"/>
                <a:cs typeface="Avenir LT Std 65 Medium"/>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dirty="0"/>
              <a:t>Header</a:t>
            </a:r>
          </a:p>
        </p:txBody>
      </p:sp>
      <p:sp>
        <p:nvSpPr>
          <p:cNvPr id="15"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18"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274873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4988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27652271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704"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lumMod val="50000"/>
                  </a:schemeClr>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327504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and Sub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9535951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28"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4"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lumMod val="50000"/>
                  </a:schemeClr>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384450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7199471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51"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58692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Third Image Righ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9047645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75"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Picture Placeholder 2"/>
          <p:cNvSpPr>
            <a:spLocks noGrp="1"/>
          </p:cNvSpPr>
          <p:nvPr>
            <p:ph type="pic" sz="quarter" idx="11" hasCustomPrompt="1"/>
          </p:nvPr>
        </p:nvSpPr>
        <p:spPr>
          <a:xfrm>
            <a:off x="3214164" y="0"/>
            <a:ext cx="5929836" cy="6858000"/>
          </a:xfrm>
          <a:prstGeom prst="rect">
            <a:avLst/>
          </a:prstGeom>
        </p:spPr>
        <p:txBody>
          <a:bodyPr vert="horz" lIns="38396" tIns="19198" rIns="38396" bIns="19198" anchor="ctr"/>
          <a:lstStyle>
            <a:lvl1pPr marL="0" indent="0" algn="ctr">
              <a:buNone/>
              <a:defRPr sz="1800" b="0" i="0" baseline="0">
                <a:latin typeface="Avenir LT Std 45 Book"/>
                <a:cs typeface="Avenir LT Std 45 Book"/>
              </a:defRPr>
            </a:lvl1pPr>
          </a:lstStyle>
          <a:p>
            <a:r>
              <a:rPr lang="en-US" dirty="0"/>
              <a:t>IMAGE</a:t>
            </a:r>
          </a:p>
        </p:txBody>
      </p:sp>
      <p:sp>
        <p:nvSpPr>
          <p:cNvPr id="10" name="Title 1"/>
          <p:cNvSpPr>
            <a:spLocks noGrp="1"/>
          </p:cNvSpPr>
          <p:nvPr>
            <p:ph type="title" hasCustomPrompt="1"/>
          </p:nvPr>
        </p:nvSpPr>
        <p:spPr>
          <a:xfrm>
            <a:off x="419641" y="304800"/>
            <a:ext cx="2526676"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
        <p:nvSpPr>
          <p:cNvPr id="12" name="Text Placeholder 5"/>
          <p:cNvSpPr>
            <a:spLocks noGrp="1"/>
          </p:cNvSpPr>
          <p:nvPr>
            <p:ph type="body" sz="quarter" idx="10" hasCustomPrompt="1"/>
          </p:nvPr>
        </p:nvSpPr>
        <p:spPr>
          <a:xfrm>
            <a:off x="419641" y="1324769"/>
            <a:ext cx="2526676"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7" name="Content Placeholder 8"/>
          <p:cNvSpPr>
            <a:spLocks noGrp="1"/>
          </p:cNvSpPr>
          <p:nvPr>
            <p:ph sz="quarter" idx="12"/>
          </p:nvPr>
        </p:nvSpPr>
        <p:spPr>
          <a:xfrm>
            <a:off x="419641" y="2043759"/>
            <a:ext cx="2526676" cy="4191941"/>
          </a:xfrm>
          <a:prstGeom prst="rect">
            <a:avLst/>
          </a:prstGeom>
        </p:spPr>
        <p:txBody>
          <a:bodyPr vert="horz" lIns="0" tIns="0" rIns="0" bIns="0"/>
          <a:lstStyle>
            <a:lvl1pPr marL="0" indent="0">
              <a:spcBef>
                <a:spcPts val="0"/>
              </a:spcBef>
              <a:spcAft>
                <a:spcPts val="756"/>
              </a:spcAft>
              <a:buFontTx/>
              <a:buNone/>
              <a:defRPr lang="en-US" sz="1800" kern="1200" dirty="0" smtClean="0">
                <a:solidFill>
                  <a:schemeClr val="tx1"/>
                </a:solidFill>
                <a:latin typeface="Arial"/>
                <a:ea typeface="+mn-ea"/>
                <a:cs typeface="Arial"/>
              </a:defRPr>
            </a:lvl1pPr>
            <a:lvl2pPr marL="213309" indent="-213309">
              <a:spcBef>
                <a:spcPts val="0"/>
              </a:spcBef>
              <a:spcAft>
                <a:spcPts val="756"/>
              </a:spcAft>
              <a:buFont typeface="Arial"/>
              <a:buChar char="•"/>
              <a:defRPr sz="1700" b="0" i="0">
                <a:solidFill>
                  <a:schemeClr val="tx1"/>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9561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Third Image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0791712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99"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Picture Placeholder 2"/>
          <p:cNvSpPr>
            <a:spLocks noGrp="1"/>
          </p:cNvSpPr>
          <p:nvPr>
            <p:ph type="pic" sz="quarter" idx="11" hasCustomPrompt="1"/>
          </p:nvPr>
        </p:nvSpPr>
        <p:spPr>
          <a:xfrm>
            <a:off x="0" y="0"/>
            <a:ext cx="5929836" cy="6858000"/>
          </a:xfrm>
          <a:prstGeom prst="rect">
            <a:avLst/>
          </a:prstGeom>
        </p:spPr>
        <p:txBody>
          <a:bodyPr vert="horz" lIns="38396" tIns="19198" rIns="38396" bIns="19198" anchor="ctr"/>
          <a:lstStyle>
            <a:lvl1pPr marL="0" indent="0" algn="ctr">
              <a:buNone/>
              <a:defRPr sz="1800" b="0" i="0" baseline="0">
                <a:latin typeface="Avenir LT Std 45 Book"/>
                <a:cs typeface="Avenir LT Std 45 Book"/>
              </a:defRPr>
            </a:lvl1pPr>
          </a:lstStyle>
          <a:p>
            <a:r>
              <a:rPr lang="en-US" dirty="0"/>
              <a:t>IMAGE</a:t>
            </a:r>
          </a:p>
        </p:txBody>
      </p:sp>
      <p:sp>
        <p:nvSpPr>
          <p:cNvPr id="6" name="Title 1"/>
          <p:cNvSpPr>
            <a:spLocks noGrp="1"/>
          </p:cNvSpPr>
          <p:nvPr>
            <p:ph type="title" hasCustomPrompt="1"/>
          </p:nvPr>
        </p:nvSpPr>
        <p:spPr>
          <a:xfrm>
            <a:off x="6282515" y="304800"/>
            <a:ext cx="2526676"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
        <p:nvSpPr>
          <p:cNvPr id="7" name="Text Placeholder 5"/>
          <p:cNvSpPr>
            <a:spLocks noGrp="1"/>
          </p:cNvSpPr>
          <p:nvPr>
            <p:ph type="body" sz="quarter" idx="10" hasCustomPrompt="1"/>
          </p:nvPr>
        </p:nvSpPr>
        <p:spPr>
          <a:xfrm>
            <a:off x="6282515" y="1324769"/>
            <a:ext cx="2526676"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9" name="Content Placeholder 8"/>
          <p:cNvSpPr>
            <a:spLocks noGrp="1"/>
          </p:cNvSpPr>
          <p:nvPr>
            <p:ph sz="quarter" idx="12"/>
          </p:nvPr>
        </p:nvSpPr>
        <p:spPr>
          <a:xfrm>
            <a:off x="6282515" y="2043759"/>
            <a:ext cx="2526676" cy="4191941"/>
          </a:xfrm>
          <a:prstGeom prst="rect">
            <a:avLst/>
          </a:prstGeom>
        </p:spPr>
        <p:txBody>
          <a:bodyPr vert="horz" lIns="0" tIns="0" rIns="0" bIns="0"/>
          <a:lstStyle>
            <a:lvl1pPr marL="0" indent="0">
              <a:spcBef>
                <a:spcPts val="0"/>
              </a:spcBef>
              <a:spcAft>
                <a:spcPts val="756"/>
              </a:spcAft>
              <a:buFontTx/>
              <a:buNone/>
              <a:defRPr lang="en-US" sz="1800" kern="1200" dirty="0" smtClean="0">
                <a:solidFill>
                  <a:schemeClr val="tx1"/>
                </a:solidFill>
                <a:latin typeface="Arial"/>
                <a:ea typeface="+mn-ea"/>
                <a:cs typeface="Arial"/>
              </a:defRPr>
            </a:lvl1pPr>
            <a:lvl2pPr marL="213309" indent="-213309">
              <a:spcBef>
                <a:spcPts val="0"/>
              </a:spcBef>
              <a:spcAft>
                <a:spcPts val="756"/>
              </a:spcAft>
              <a:buFont typeface="Arial"/>
              <a:buChar char="•"/>
              <a:defRPr sz="1700" b="0" i="0">
                <a:solidFill>
                  <a:schemeClr val="tx1"/>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5159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4.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ags" Target="../tags/tag24.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vmlDrawing" Target="../drawings/vmlDrawing23.v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image" Target="../media/image1.emf"/><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image" Target="../media/image4.jp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oleObject" Target="../embeddings/oleObject23.bin"/><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7"/>
            </p:custDataLst>
            <p:extLst>
              <p:ext uri="{D42A27DB-BD31-4B8C-83A1-F6EECF244321}">
                <p14:modId xmlns:p14="http://schemas.microsoft.com/office/powerpoint/2010/main" val="31976751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10" name="think-cell Slide" r:id="rId28" imgW="360" imgH="360" progId="TCLayout.ActiveDocument.1">
                  <p:embed/>
                </p:oleObj>
              </mc:Choice>
              <mc:Fallback>
                <p:oleObj name="think-cell Slide" r:id="rId28" imgW="360" imgH="360" progId="TCLayout.ActiveDocument.1">
                  <p:embed/>
                  <p:pic>
                    <p:nvPicPr>
                      <p:cNvPr id="0" name=""/>
                      <p:cNvPicPr/>
                      <p:nvPr/>
                    </p:nvPicPr>
                    <p:blipFill>
                      <a:blip r:embed="rId29"/>
                      <a:stretch>
                        <a:fillRect/>
                      </a:stretch>
                    </p:blipFill>
                    <p:spPr>
                      <a:xfrm>
                        <a:off x="1588" y="1588"/>
                        <a:ext cx="1587" cy="1587"/>
                      </a:xfrm>
                      <a:prstGeom prst="rect">
                        <a:avLst/>
                      </a:prstGeom>
                    </p:spPr>
                  </p:pic>
                </p:oleObj>
              </mc:Fallback>
            </mc:AlternateContent>
          </a:graphicData>
        </a:graphic>
      </p:graphicFrame>
      <p:pic>
        <p:nvPicPr>
          <p:cNvPr id="3" name="Picture 2" descr="Logo-1.png"/>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8425539" y="220920"/>
            <a:ext cx="558413" cy="726576"/>
          </a:xfrm>
          <a:prstGeom prst="rect">
            <a:avLst/>
          </a:prstGeom>
        </p:spPr>
      </p:pic>
      <p:sp>
        <p:nvSpPr>
          <p:cNvPr id="15" name="Rectangle 14"/>
          <p:cNvSpPr>
            <a:spLocks/>
          </p:cNvSpPr>
          <p:nvPr/>
        </p:nvSpPr>
        <p:spPr>
          <a:xfrm>
            <a:off x="7155152" y="33096"/>
            <a:ext cx="182880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p>
        </p:txBody>
      </p:sp>
      <p:sp>
        <p:nvSpPr>
          <p:cNvPr id="7" name="Rectangle 12"/>
          <p:cNvSpPr>
            <a:spLocks noChangeArrowheads="1"/>
          </p:cNvSpPr>
          <p:nvPr/>
        </p:nvSpPr>
        <p:spPr bwMode="auto">
          <a:xfrm>
            <a:off x="8725738" y="6517561"/>
            <a:ext cx="37029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200">
                <a:solidFill>
                  <a:srgbClr val="AAAAAA"/>
                </a:solidFill>
                <a:latin typeface="Arial" panose="020B0604020202020204" pitchFamily="34" charset="0"/>
                <a:cs typeface="Arial" panose="020B0604020202020204" pitchFamily="34" charset="0"/>
              </a:rPr>
              <a:pPr algn="ctr" eaLnBrk="0" hangingPunct="0"/>
              <a:t>‹#›</a:t>
            </a:fld>
            <a:endParaRPr lang="en-US" sz="1200" dirty="0">
              <a:solidFill>
                <a:srgbClr val="AAAAAA"/>
              </a:solidFill>
              <a:latin typeface="Arial" panose="020B0604020202020204" pitchFamily="34" charset="0"/>
              <a:cs typeface="Arial" panose="020B0604020202020204" pitchFamily="34" charset="0"/>
            </a:endParaRPr>
          </a:p>
        </p:txBody>
      </p:sp>
      <p:pic>
        <p:nvPicPr>
          <p:cNvPr id="4" name="Picture 3"/>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7497532" y="178112"/>
            <a:ext cx="1555750" cy="760061"/>
          </a:xfrm>
          <a:prstGeom prst="rect">
            <a:avLst/>
          </a:prstGeom>
        </p:spPr>
      </p:pic>
      <p:pic>
        <p:nvPicPr>
          <p:cNvPr id="2" name="Picture 1"/>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173853" y="178112"/>
            <a:ext cx="1775791" cy="691774"/>
          </a:xfrm>
          <a:prstGeom prst="rect">
            <a:avLst/>
          </a:prstGeom>
        </p:spPr>
      </p:pic>
    </p:spTree>
    <p:extLst>
      <p:ext uri="{BB962C8B-B14F-4D97-AF65-F5344CB8AC3E}">
        <p14:creationId xmlns:p14="http://schemas.microsoft.com/office/powerpoint/2010/main" val="71299380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43" r:id="rId24"/>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ctr" defTabSz="457120" rtl="0" eaLnBrk="1" latinLnBrk="0" hangingPunct="1">
        <a:spcBef>
          <a:spcPct val="0"/>
        </a:spcBef>
        <a:buNone/>
        <a:defRPr sz="4400" kern="1200">
          <a:solidFill>
            <a:schemeClr val="tx1"/>
          </a:solidFill>
          <a:latin typeface="+mj-lt"/>
          <a:ea typeface="+mj-ea"/>
          <a:cs typeface="+mj-cs"/>
        </a:defRPr>
      </a:lvl1pPr>
    </p:titleStyle>
    <p:bodyStyle>
      <a:lvl1pPr marL="342840" indent="-342840" algn="l" defTabSz="457120" rtl="0" eaLnBrk="1" latinLnBrk="0" hangingPunct="1">
        <a:spcBef>
          <a:spcPct val="20000"/>
        </a:spcBef>
        <a:buFont typeface="Arial"/>
        <a:buChar char="•"/>
        <a:defRPr sz="3200" kern="1200">
          <a:solidFill>
            <a:schemeClr val="tx1"/>
          </a:solidFill>
          <a:latin typeface="+mn-lt"/>
          <a:ea typeface="+mn-ea"/>
          <a:cs typeface="+mn-cs"/>
        </a:defRPr>
      </a:lvl1pPr>
      <a:lvl2pPr marL="742819" indent="-285700" algn="l" defTabSz="457120" rtl="0" eaLnBrk="1" latinLnBrk="0" hangingPunct="1">
        <a:spcBef>
          <a:spcPct val="20000"/>
        </a:spcBef>
        <a:buFont typeface="Arial"/>
        <a:buChar char="–"/>
        <a:defRPr sz="2800" kern="1200">
          <a:solidFill>
            <a:schemeClr val="tx1"/>
          </a:solidFill>
          <a:latin typeface="+mn-lt"/>
          <a:ea typeface="+mn-ea"/>
          <a:cs typeface="+mn-cs"/>
        </a:defRPr>
      </a:lvl2pPr>
      <a:lvl3pPr marL="1142799" indent="-228560" algn="l" defTabSz="457120" rtl="0" eaLnBrk="1" latinLnBrk="0" hangingPunct="1">
        <a:spcBef>
          <a:spcPct val="20000"/>
        </a:spcBef>
        <a:buFont typeface="Arial"/>
        <a:buChar char="•"/>
        <a:defRPr sz="2400" kern="1200">
          <a:solidFill>
            <a:schemeClr val="tx1"/>
          </a:solidFill>
          <a:latin typeface="+mn-lt"/>
          <a:ea typeface="+mn-ea"/>
          <a:cs typeface="+mn-cs"/>
        </a:defRPr>
      </a:lvl3pPr>
      <a:lvl4pPr marL="1599918" indent="-228560" algn="l" defTabSz="457120" rtl="0" eaLnBrk="1" latinLnBrk="0" hangingPunct="1">
        <a:spcBef>
          <a:spcPct val="20000"/>
        </a:spcBef>
        <a:buFont typeface="Arial"/>
        <a:buChar char="–"/>
        <a:defRPr sz="2000" kern="1200">
          <a:solidFill>
            <a:schemeClr val="tx1"/>
          </a:solidFill>
          <a:latin typeface="+mn-lt"/>
          <a:ea typeface="+mn-ea"/>
          <a:cs typeface="+mn-cs"/>
        </a:defRPr>
      </a:lvl4pPr>
      <a:lvl5pPr marL="2057038" indent="-228560" algn="l" defTabSz="457120" rtl="0" eaLnBrk="1" latinLnBrk="0" hangingPunct="1">
        <a:spcBef>
          <a:spcPct val="20000"/>
        </a:spcBef>
        <a:buFont typeface="Arial"/>
        <a:buChar char="»"/>
        <a:defRPr sz="2000" kern="1200">
          <a:solidFill>
            <a:schemeClr val="tx1"/>
          </a:solidFill>
          <a:latin typeface="+mn-lt"/>
          <a:ea typeface="+mn-ea"/>
          <a:cs typeface="+mn-cs"/>
        </a:defRPr>
      </a:lvl5pPr>
      <a:lvl6pPr marL="2514157" indent="-228560" algn="l" defTabSz="457120" rtl="0" eaLnBrk="1" latinLnBrk="0" hangingPunct="1">
        <a:spcBef>
          <a:spcPct val="20000"/>
        </a:spcBef>
        <a:buFont typeface="Arial"/>
        <a:buChar char="•"/>
        <a:defRPr sz="2000" kern="1200">
          <a:solidFill>
            <a:schemeClr val="tx1"/>
          </a:solidFill>
          <a:latin typeface="+mn-lt"/>
          <a:ea typeface="+mn-ea"/>
          <a:cs typeface="+mn-cs"/>
        </a:defRPr>
      </a:lvl6pPr>
      <a:lvl7pPr marL="2971277" indent="-228560" algn="l" defTabSz="457120" rtl="0" eaLnBrk="1" latinLnBrk="0" hangingPunct="1">
        <a:spcBef>
          <a:spcPct val="20000"/>
        </a:spcBef>
        <a:buFont typeface="Arial"/>
        <a:buChar char="•"/>
        <a:defRPr sz="2000" kern="1200">
          <a:solidFill>
            <a:schemeClr val="tx1"/>
          </a:solidFill>
          <a:latin typeface="+mn-lt"/>
          <a:ea typeface="+mn-ea"/>
          <a:cs typeface="+mn-cs"/>
        </a:defRPr>
      </a:lvl7pPr>
      <a:lvl8pPr marL="3428396" indent="-228560" algn="l" defTabSz="457120" rtl="0" eaLnBrk="1" latinLnBrk="0" hangingPunct="1">
        <a:spcBef>
          <a:spcPct val="20000"/>
        </a:spcBef>
        <a:buFont typeface="Arial"/>
        <a:buChar char="•"/>
        <a:defRPr sz="2000" kern="1200">
          <a:solidFill>
            <a:schemeClr val="tx1"/>
          </a:solidFill>
          <a:latin typeface="+mn-lt"/>
          <a:ea typeface="+mn-ea"/>
          <a:cs typeface="+mn-cs"/>
        </a:defRPr>
      </a:lvl8pPr>
      <a:lvl9pPr marL="3885516" indent="-228560" algn="l" defTabSz="45712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20" rtl="0" eaLnBrk="1" latinLnBrk="0" hangingPunct="1">
        <a:defRPr sz="1800" kern="1200">
          <a:solidFill>
            <a:schemeClr val="tx1"/>
          </a:solidFill>
          <a:latin typeface="+mn-lt"/>
          <a:ea typeface="+mn-ea"/>
          <a:cs typeface="+mn-cs"/>
        </a:defRPr>
      </a:lvl1pPr>
      <a:lvl2pPr marL="457120" algn="l" defTabSz="457120" rtl="0" eaLnBrk="1" latinLnBrk="0" hangingPunct="1">
        <a:defRPr sz="1800" kern="1200">
          <a:solidFill>
            <a:schemeClr val="tx1"/>
          </a:solidFill>
          <a:latin typeface="+mn-lt"/>
          <a:ea typeface="+mn-ea"/>
          <a:cs typeface="+mn-cs"/>
        </a:defRPr>
      </a:lvl2pPr>
      <a:lvl3pPr marL="914239" algn="l" defTabSz="457120" rtl="0" eaLnBrk="1" latinLnBrk="0" hangingPunct="1">
        <a:defRPr sz="1800" kern="1200">
          <a:solidFill>
            <a:schemeClr val="tx1"/>
          </a:solidFill>
          <a:latin typeface="+mn-lt"/>
          <a:ea typeface="+mn-ea"/>
          <a:cs typeface="+mn-cs"/>
        </a:defRPr>
      </a:lvl3pPr>
      <a:lvl4pPr marL="1371359" algn="l" defTabSz="457120" rtl="0" eaLnBrk="1" latinLnBrk="0" hangingPunct="1">
        <a:defRPr sz="1800" kern="1200">
          <a:solidFill>
            <a:schemeClr val="tx1"/>
          </a:solidFill>
          <a:latin typeface="+mn-lt"/>
          <a:ea typeface="+mn-ea"/>
          <a:cs typeface="+mn-cs"/>
        </a:defRPr>
      </a:lvl4pPr>
      <a:lvl5pPr marL="1828478" algn="l" defTabSz="457120" rtl="0" eaLnBrk="1" latinLnBrk="0" hangingPunct="1">
        <a:defRPr sz="1800" kern="1200">
          <a:solidFill>
            <a:schemeClr val="tx1"/>
          </a:solidFill>
          <a:latin typeface="+mn-lt"/>
          <a:ea typeface="+mn-ea"/>
          <a:cs typeface="+mn-cs"/>
        </a:defRPr>
      </a:lvl5pPr>
      <a:lvl6pPr marL="2285598" algn="l" defTabSz="457120" rtl="0" eaLnBrk="1" latinLnBrk="0" hangingPunct="1">
        <a:defRPr sz="1800" kern="1200">
          <a:solidFill>
            <a:schemeClr val="tx1"/>
          </a:solidFill>
          <a:latin typeface="+mn-lt"/>
          <a:ea typeface="+mn-ea"/>
          <a:cs typeface="+mn-cs"/>
        </a:defRPr>
      </a:lvl6pPr>
      <a:lvl7pPr marL="2742717" algn="l" defTabSz="457120" rtl="0" eaLnBrk="1" latinLnBrk="0" hangingPunct="1">
        <a:defRPr sz="1800" kern="1200">
          <a:solidFill>
            <a:schemeClr val="tx1"/>
          </a:solidFill>
          <a:latin typeface="+mn-lt"/>
          <a:ea typeface="+mn-ea"/>
          <a:cs typeface="+mn-cs"/>
        </a:defRPr>
      </a:lvl7pPr>
      <a:lvl8pPr marL="3199836" algn="l" defTabSz="457120" rtl="0" eaLnBrk="1" latinLnBrk="0" hangingPunct="1">
        <a:defRPr sz="1800" kern="1200">
          <a:solidFill>
            <a:schemeClr val="tx1"/>
          </a:solidFill>
          <a:latin typeface="+mn-lt"/>
          <a:ea typeface="+mn-ea"/>
          <a:cs typeface="+mn-cs"/>
        </a:defRPr>
      </a:lvl8pPr>
      <a:lvl9pPr marL="3656956" algn="l" defTabSz="45712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6"/>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40" name="think-cell Slide" r:id="rId27" imgW="360" imgH="360" progId="TCLayout.ActiveDocument.1">
                  <p:embed/>
                </p:oleObj>
              </mc:Choice>
              <mc:Fallback>
                <p:oleObj name="think-cell Slide" r:id="rId27" imgW="360" imgH="360" progId="TCLayout.ActiveDocument.1">
                  <p:embed/>
                  <p:pic>
                    <p:nvPicPr>
                      <p:cNvPr id="0" name=""/>
                      <p:cNvPicPr/>
                      <p:nvPr/>
                    </p:nvPicPr>
                    <p:blipFill>
                      <a:blip r:embed="rId28"/>
                      <a:stretch>
                        <a:fillRect/>
                      </a:stretch>
                    </p:blipFill>
                    <p:spPr>
                      <a:xfrm>
                        <a:off x="1588" y="1588"/>
                        <a:ext cx="1587" cy="1587"/>
                      </a:xfrm>
                      <a:prstGeom prst="rect">
                        <a:avLst/>
                      </a:prstGeom>
                    </p:spPr>
                  </p:pic>
                </p:oleObj>
              </mc:Fallback>
            </mc:AlternateContent>
          </a:graphicData>
        </a:graphic>
      </p:graphicFrame>
      <p:pic>
        <p:nvPicPr>
          <p:cNvPr id="3" name="Picture 2" descr="Logo-1.png"/>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8425539" y="220920"/>
            <a:ext cx="558413" cy="726576"/>
          </a:xfrm>
          <a:prstGeom prst="rect">
            <a:avLst/>
          </a:prstGeom>
        </p:spPr>
      </p:pic>
      <p:sp>
        <p:nvSpPr>
          <p:cNvPr id="15" name="Rectangle 14"/>
          <p:cNvSpPr>
            <a:spLocks/>
          </p:cNvSpPr>
          <p:nvPr/>
        </p:nvSpPr>
        <p:spPr>
          <a:xfrm>
            <a:off x="7155152" y="33096"/>
            <a:ext cx="182880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endParaRPr>
          </a:p>
        </p:txBody>
      </p:sp>
      <p:sp>
        <p:nvSpPr>
          <p:cNvPr id="7" name="Rectangle 12"/>
          <p:cNvSpPr>
            <a:spLocks noChangeArrowheads="1"/>
          </p:cNvSpPr>
          <p:nvPr/>
        </p:nvSpPr>
        <p:spPr bwMode="auto">
          <a:xfrm>
            <a:off x="8725738" y="6517561"/>
            <a:ext cx="37029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200">
                <a:solidFill>
                  <a:srgbClr val="AAAAAA"/>
                </a:solidFill>
                <a:latin typeface="Arial" panose="020B0604020202020204" pitchFamily="34" charset="0"/>
                <a:cs typeface="Arial" panose="020B0604020202020204" pitchFamily="34" charset="0"/>
              </a:rPr>
              <a:pPr algn="ctr" eaLnBrk="0" hangingPunct="0"/>
              <a:t>‹#›</a:t>
            </a:fld>
            <a:endParaRPr lang="en-US" sz="1200" dirty="0">
              <a:solidFill>
                <a:srgbClr val="AAAAAA"/>
              </a:solidFill>
              <a:latin typeface="Arial" panose="020B0604020202020204" pitchFamily="34" charset="0"/>
              <a:cs typeface="Arial" panose="020B0604020202020204" pitchFamily="34" charset="0"/>
            </a:endParaRPr>
          </a:p>
        </p:txBody>
      </p:sp>
      <p:pic>
        <p:nvPicPr>
          <p:cNvPr id="4" name="Picture 3"/>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7497532" y="178112"/>
            <a:ext cx="1555750" cy="760061"/>
          </a:xfrm>
          <a:prstGeom prst="rect">
            <a:avLst/>
          </a:prstGeom>
        </p:spPr>
      </p:pic>
      <p:pic>
        <p:nvPicPr>
          <p:cNvPr id="2" name="Picture 1"/>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73853" y="178112"/>
            <a:ext cx="1775791" cy="691774"/>
          </a:xfrm>
          <a:prstGeom prst="rect">
            <a:avLst/>
          </a:prstGeom>
        </p:spPr>
      </p:pic>
    </p:spTree>
    <p:extLst>
      <p:ext uri="{BB962C8B-B14F-4D97-AF65-F5344CB8AC3E}">
        <p14:creationId xmlns:p14="http://schemas.microsoft.com/office/powerpoint/2010/main" val="380120416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ctr" defTabSz="457120" rtl="0" eaLnBrk="1" latinLnBrk="0" hangingPunct="1">
        <a:spcBef>
          <a:spcPct val="0"/>
        </a:spcBef>
        <a:buNone/>
        <a:defRPr sz="4400" kern="1200">
          <a:solidFill>
            <a:schemeClr val="tx1"/>
          </a:solidFill>
          <a:latin typeface="+mj-lt"/>
          <a:ea typeface="+mj-ea"/>
          <a:cs typeface="+mj-cs"/>
        </a:defRPr>
      </a:lvl1pPr>
    </p:titleStyle>
    <p:bodyStyle>
      <a:lvl1pPr marL="342840" indent="-342840" algn="l" defTabSz="457120" rtl="0" eaLnBrk="1" latinLnBrk="0" hangingPunct="1">
        <a:spcBef>
          <a:spcPct val="20000"/>
        </a:spcBef>
        <a:buFont typeface="Arial"/>
        <a:buChar char="•"/>
        <a:defRPr sz="3200" kern="1200">
          <a:solidFill>
            <a:schemeClr val="tx1"/>
          </a:solidFill>
          <a:latin typeface="+mn-lt"/>
          <a:ea typeface="+mn-ea"/>
          <a:cs typeface="+mn-cs"/>
        </a:defRPr>
      </a:lvl1pPr>
      <a:lvl2pPr marL="742819" indent="-285700" algn="l" defTabSz="457120" rtl="0" eaLnBrk="1" latinLnBrk="0" hangingPunct="1">
        <a:spcBef>
          <a:spcPct val="20000"/>
        </a:spcBef>
        <a:buFont typeface="Arial"/>
        <a:buChar char="–"/>
        <a:defRPr sz="2800" kern="1200">
          <a:solidFill>
            <a:schemeClr val="tx1"/>
          </a:solidFill>
          <a:latin typeface="+mn-lt"/>
          <a:ea typeface="+mn-ea"/>
          <a:cs typeface="+mn-cs"/>
        </a:defRPr>
      </a:lvl2pPr>
      <a:lvl3pPr marL="1142799" indent="-228560" algn="l" defTabSz="457120" rtl="0" eaLnBrk="1" latinLnBrk="0" hangingPunct="1">
        <a:spcBef>
          <a:spcPct val="20000"/>
        </a:spcBef>
        <a:buFont typeface="Arial"/>
        <a:buChar char="•"/>
        <a:defRPr sz="2400" kern="1200">
          <a:solidFill>
            <a:schemeClr val="tx1"/>
          </a:solidFill>
          <a:latin typeface="+mn-lt"/>
          <a:ea typeface="+mn-ea"/>
          <a:cs typeface="+mn-cs"/>
        </a:defRPr>
      </a:lvl3pPr>
      <a:lvl4pPr marL="1599918" indent="-228560" algn="l" defTabSz="457120" rtl="0" eaLnBrk="1" latinLnBrk="0" hangingPunct="1">
        <a:spcBef>
          <a:spcPct val="20000"/>
        </a:spcBef>
        <a:buFont typeface="Arial"/>
        <a:buChar char="–"/>
        <a:defRPr sz="2000" kern="1200">
          <a:solidFill>
            <a:schemeClr val="tx1"/>
          </a:solidFill>
          <a:latin typeface="+mn-lt"/>
          <a:ea typeface="+mn-ea"/>
          <a:cs typeface="+mn-cs"/>
        </a:defRPr>
      </a:lvl4pPr>
      <a:lvl5pPr marL="2057038" indent="-228560" algn="l" defTabSz="457120" rtl="0" eaLnBrk="1" latinLnBrk="0" hangingPunct="1">
        <a:spcBef>
          <a:spcPct val="20000"/>
        </a:spcBef>
        <a:buFont typeface="Arial"/>
        <a:buChar char="»"/>
        <a:defRPr sz="2000" kern="1200">
          <a:solidFill>
            <a:schemeClr val="tx1"/>
          </a:solidFill>
          <a:latin typeface="+mn-lt"/>
          <a:ea typeface="+mn-ea"/>
          <a:cs typeface="+mn-cs"/>
        </a:defRPr>
      </a:lvl5pPr>
      <a:lvl6pPr marL="2514157" indent="-228560" algn="l" defTabSz="457120" rtl="0" eaLnBrk="1" latinLnBrk="0" hangingPunct="1">
        <a:spcBef>
          <a:spcPct val="20000"/>
        </a:spcBef>
        <a:buFont typeface="Arial"/>
        <a:buChar char="•"/>
        <a:defRPr sz="2000" kern="1200">
          <a:solidFill>
            <a:schemeClr val="tx1"/>
          </a:solidFill>
          <a:latin typeface="+mn-lt"/>
          <a:ea typeface="+mn-ea"/>
          <a:cs typeface="+mn-cs"/>
        </a:defRPr>
      </a:lvl6pPr>
      <a:lvl7pPr marL="2971277" indent="-228560" algn="l" defTabSz="457120" rtl="0" eaLnBrk="1" latinLnBrk="0" hangingPunct="1">
        <a:spcBef>
          <a:spcPct val="20000"/>
        </a:spcBef>
        <a:buFont typeface="Arial"/>
        <a:buChar char="•"/>
        <a:defRPr sz="2000" kern="1200">
          <a:solidFill>
            <a:schemeClr val="tx1"/>
          </a:solidFill>
          <a:latin typeface="+mn-lt"/>
          <a:ea typeface="+mn-ea"/>
          <a:cs typeface="+mn-cs"/>
        </a:defRPr>
      </a:lvl7pPr>
      <a:lvl8pPr marL="3428396" indent="-228560" algn="l" defTabSz="457120" rtl="0" eaLnBrk="1" latinLnBrk="0" hangingPunct="1">
        <a:spcBef>
          <a:spcPct val="20000"/>
        </a:spcBef>
        <a:buFont typeface="Arial"/>
        <a:buChar char="•"/>
        <a:defRPr sz="2000" kern="1200">
          <a:solidFill>
            <a:schemeClr val="tx1"/>
          </a:solidFill>
          <a:latin typeface="+mn-lt"/>
          <a:ea typeface="+mn-ea"/>
          <a:cs typeface="+mn-cs"/>
        </a:defRPr>
      </a:lvl8pPr>
      <a:lvl9pPr marL="3885516" indent="-228560" algn="l" defTabSz="45712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20" rtl="0" eaLnBrk="1" latinLnBrk="0" hangingPunct="1">
        <a:defRPr sz="1800" kern="1200">
          <a:solidFill>
            <a:schemeClr val="tx1"/>
          </a:solidFill>
          <a:latin typeface="+mn-lt"/>
          <a:ea typeface="+mn-ea"/>
          <a:cs typeface="+mn-cs"/>
        </a:defRPr>
      </a:lvl1pPr>
      <a:lvl2pPr marL="457120" algn="l" defTabSz="457120" rtl="0" eaLnBrk="1" latinLnBrk="0" hangingPunct="1">
        <a:defRPr sz="1800" kern="1200">
          <a:solidFill>
            <a:schemeClr val="tx1"/>
          </a:solidFill>
          <a:latin typeface="+mn-lt"/>
          <a:ea typeface="+mn-ea"/>
          <a:cs typeface="+mn-cs"/>
        </a:defRPr>
      </a:lvl2pPr>
      <a:lvl3pPr marL="914239" algn="l" defTabSz="457120" rtl="0" eaLnBrk="1" latinLnBrk="0" hangingPunct="1">
        <a:defRPr sz="1800" kern="1200">
          <a:solidFill>
            <a:schemeClr val="tx1"/>
          </a:solidFill>
          <a:latin typeface="+mn-lt"/>
          <a:ea typeface="+mn-ea"/>
          <a:cs typeface="+mn-cs"/>
        </a:defRPr>
      </a:lvl3pPr>
      <a:lvl4pPr marL="1371359" algn="l" defTabSz="457120" rtl="0" eaLnBrk="1" latinLnBrk="0" hangingPunct="1">
        <a:defRPr sz="1800" kern="1200">
          <a:solidFill>
            <a:schemeClr val="tx1"/>
          </a:solidFill>
          <a:latin typeface="+mn-lt"/>
          <a:ea typeface="+mn-ea"/>
          <a:cs typeface="+mn-cs"/>
        </a:defRPr>
      </a:lvl4pPr>
      <a:lvl5pPr marL="1828478" algn="l" defTabSz="457120" rtl="0" eaLnBrk="1" latinLnBrk="0" hangingPunct="1">
        <a:defRPr sz="1800" kern="1200">
          <a:solidFill>
            <a:schemeClr val="tx1"/>
          </a:solidFill>
          <a:latin typeface="+mn-lt"/>
          <a:ea typeface="+mn-ea"/>
          <a:cs typeface="+mn-cs"/>
        </a:defRPr>
      </a:lvl5pPr>
      <a:lvl6pPr marL="2285598" algn="l" defTabSz="457120" rtl="0" eaLnBrk="1" latinLnBrk="0" hangingPunct="1">
        <a:defRPr sz="1800" kern="1200">
          <a:solidFill>
            <a:schemeClr val="tx1"/>
          </a:solidFill>
          <a:latin typeface="+mn-lt"/>
          <a:ea typeface="+mn-ea"/>
          <a:cs typeface="+mn-cs"/>
        </a:defRPr>
      </a:lvl6pPr>
      <a:lvl7pPr marL="2742717" algn="l" defTabSz="457120" rtl="0" eaLnBrk="1" latinLnBrk="0" hangingPunct="1">
        <a:defRPr sz="1800" kern="1200">
          <a:solidFill>
            <a:schemeClr val="tx1"/>
          </a:solidFill>
          <a:latin typeface="+mn-lt"/>
          <a:ea typeface="+mn-ea"/>
          <a:cs typeface="+mn-cs"/>
        </a:defRPr>
      </a:lvl7pPr>
      <a:lvl8pPr marL="3199836" algn="l" defTabSz="457120" rtl="0" eaLnBrk="1" latinLnBrk="0" hangingPunct="1">
        <a:defRPr sz="1800" kern="1200">
          <a:solidFill>
            <a:schemeClr val="tx1"/>
          </a:solidFill>
          <a:latin typeface="+mn-lt"/>
          <a:ea typeface="+mn-ea"/>
          <a:cs typeface="+mn-cs"/>
        </a:defRPr>
      </a:lvl8pPr>
      <a:lvl9pPr marL="3656956" algn="l" defTabSz="45712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mailto:emma.uman@aspeninst.org"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6923901" y="973761"/>
            <a:ext cx="1902940" cy="18452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1"/>
          </p:nvPr>
        </p:nvSpPr>
        <p:spPr>
          <a:xfrm>
            <a:off x="515926" y="4427525"/>
            <a:ext cx="7685136" cy="558800"/>
          </a:xfrm>
        </p:spPr>
        <p:txBody>
          <a:bodyPr/>
          <a:lstStyle/>
          <a:p>
            <a:r>
              <a:rPr lang="en-US" dirty="0" smtClean="0">
                <a:solidFill>
                  <a:srgbClr val="FFFFFF"/>
                </a:solidFill>
              </a:rPr>
              <a:t>Chicago/Cook County Informational </a:t>
            </a:r>
            <a:r>
              <a:rPr lang="en-US" dirty="0">
                <a:solidFill>
                  <a:srgbClr val="FFFFFF"/>
                </a:solidFill>
              </a:rPr>
              <a:t>Webinar</a:t>
            </a:r>
          </a:p>
          <a:p>
            <a:r>
              <a:rPr lang="en-US" dirty="0">
                <a:solidFill>
                  <a:srgbClr val="FFFFFF"/>
                </a:solidFill>
              </a:rPr>
              <a:t>January </a:t>
            </a:r>
            <a:r>
              <a:rPr lang="en-US" dirty="0" smtClean="0">
                <a:solidFill>
                  <a:srgbClr val="FFFFFF"/>
                </a:solidFill>
              </a:rPr>
              <a:t>23, </a:t>
            </a:r>
            <a:r>
              <a:rPr lang="en-US" dirty="0">
                <a:solidFill>
                  <a:srgbClr val="FFFFFF"/>
                </a:solidFill>
              </a:rPr>
              <a:t>2017</a:t>
            </a:r>
          </a:p>
          <a:p>
            <a:endParaRPr lang="en-US" dirty="0"/>
          </a:p>
          <a:p>
            <a:endParaRPr lang="en-US" dirty="0"/>
          </a:p>
        </p:txBody>
      </p:sp>
      <p:sp>
        <p:nvSpPr>
          <p:cNvPr id="5" name="TextBox 4"/>
          <p:cNvSpPr txBox="1"/>
          <p:nvPr/>
        </p:nvSpPr>
        <p:spPr>
          <a:xfrm>
            <a:off x="396751" y="3008472"/>
            <a:ext cx="8220307" cy="1569660"/>
          </a:xfrm>
          <a:prstGeom prst="rect">
            <a:avLst/>
          </a:prstGeom>
          <a:noFill/>
        </p:spPr>
        <p:txBody>
          <a:bodyPr wrap="square" rtlCol="0">
            <a:spAutoFit/>
          </a:bodyPr>
          <a:lstStyle/>
          <a:p>
            <a:r>
              <a:rPr lang="en-US" sz="3200" dirty="0">
                <a:solidFill>
                  <a:srgbClr val="FFFFFF"/>
                </a:solidFill>
                <a:latin typeface="Arial"/>
                <a:cs typeface="Arial"/>
              </a:rPr>
              <a:t>100,000 Opportunities Demonstration Cities Pathways to Careers Fund</a:t>
            </a:r>
          </a:p>
          <a:p>
            <a:endParaRPr lang="en-US" sz="3200" dirty="0">
              <a:solidFill>
                <a:srgbClr val="FFFFFF"/>
              </a:solidFill>
              <a:latin typeface="Arial"/>
              <a:cs typeface="Arial"/>
            </a:endParaRPr>
          </a:p>
        </p:txBody>
      </p:sp>
      <p:sp>
        <p:nvSpPr>
          <p:cNvPr id="4" name="Oval 3"/>
          <p:cNvSpPr/>
          <p:nvPr/>
        </p:nvSpPr>
        <p:spPr>
          <a:xfrm>
            <a:off x="396752" y="973761"/>
            <a:ext cx="1902940" cy="18452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0610" y="1567866"/>
            <a:ext cx="1526449" cy="74574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80" y="1629456"/>
            <a:ext cx="1370483" cy="533883"/>
          </a:xfrm>
          <a:prstGeom prst="rect">
            <a:avLst/>
          </a:prstGeom>
        </p:spPr>
      </p:pic>
    </p:spTree>
    <p:extLst>
      <p:ext uri="{BB962C8B-B14F-4D97-AF65-F5344CB8AC3E}">
        <p14:creationId xmlns:p14="http://schemas.microsoft.com/office/powerpoint/2010/main" val="358603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8579" y="5835651"/>
            <a:ext cx="3551157" cy="544557"/>
          </a:xfrm>
          <a:prstGeom prst="rect">
            <a:avLst/>
          </a:prstGeom>
        </p:spPr>
      </p:pic>
      <p:sp>
        <p:nvSpPr>
          <p:cNvPr id="3" name="Rectangle 2"/>
          <p:cNvSpPr/>
          <p:nvPr/>
        </p:nvSpPr>
        <p:spPr>
          <a:xfrm>
            <a:off x="604309" y="975399"/>
            <a:ext cx="7835683" cy="830997"/>
          </a:xfrm>
          <a:prstGeom prst="rect">
            <a:avLst/>
          </a:prstGeom>
        </p:spPr>
        <p:txBody>
          <a:bodyPr wrap="square">
            <a:spAutoFit/>
          </a:bodyPr>
          <a:lstStyle/>
          <a:p>
            <a:r>
              <a:rPr lang="en-US" sz="2400" dirty="0" err="1">
                <a:solidFill>
                  <a:schemeClr val="accent2">
                    <a:lumMod val="50000"/>
                  </a:schemeClr>
                </a:solidFill>
                <a:latin typeface="+mj-lt"/>
                <a:ea typeface="+mj-ea"/>
                <a:cs typeface="+mj-cs"/>
              </a:rPr>
              <a:t>Thrive’s</a:t>
            </a:r>
            <a:r>
              <a:rPr lang="en-US" sz="2400" dirty="0">
                <a:solidFill>
                  <a:schemeClr val="accent2">
                    <a:lumMod val="50000"/>
                  </a:schemeClr>
                </a:solidFill>
                <a:latin typeface="+mj-lt"/>
                <a:ea typeface="+mj-ea"/>
                <a:cs typeface="+mj-cs"/>
              </a:rPr>
              <a:t> mission is to prepare Chicago’s youth for a vibrant future by aligning efforts and outcomes from cradle to career</a:t>
            </a:r>
          </a:p>
        </p:txBody>
      </p:sp>
      <p:pic>
        <p:nvPicPr>
          <p:cNvPr id="4" name="Picture 3"/>
          <p:cNvPicPr>
            <a:picLocks noChangeAspect="1"/>
          </p:cNvPicPr>
          <p:nvPr/>
        </p:nvPicPr>
        <p:blipFill>
          <a:blip r:embed="rId4"/>
          <a:stretch>
            <a:fillRect/>
          </a:stretch>
        </p:blipFill>
        <p:spPr>
          <a:xfrm>
            <a:off x="277091" y="2210152"/>
            <a:ext cx="7819505" cy="2934802"/>
          </a:xfrm>
          <a:prstGeom prst="rect">
            <a:avLst/>
          </a:prstGeom>
        </p:spPr>
      </p:pic>
    </p:spTree>
    <p:extLst>
      <p:ext uri="{BB962C8B-B14F-4D97-AF65-F5344CB8AC3E}">
        <p14:creationId xmlns:p14="http://schemas.microsoft.com/office/powerpoint/2010/main" val="175974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8579" y="5835651"/>
            <a:ext cx="3551157" cy="544557"/>
          </a:xfrm>
          <a:prstGeom prst="rect">
            <a:avLst/>
          </a:prstGeom>
        </p:spPr>
      </p:pic>
      <p:pic>
        <p:nvPicPr>
          <p:cNvPr id="2" name="Picture 1"/>
          <p:cNvPicPr>
            <a:picLocks noChangeAspect="1"/>
          </p:cNvPicPr>
          <p:nvPr/>
        </p:nvPicPr>
        <p:blipFill>
          <a:blip r:embed="rId4"/>
          <a:stretch>
            <a:fillRect/>
          </a:stretch>
        </p:blipFill>
        <p:spPr>
          <a:xfrm>
            <a:off x="1295400" y="1429001"/>
            <a:ext cx="6532270" cy="4507729"/>
          </a:xfrm>
          <a:prstGeom prst="rect">
            <a:avLst/>
          </a:prstGeom>
        </p:spPr>
      </p:pic>
      <p:sp>
        <p:nvSpPr>
          <p:cNvPr id="352" name="Title 1"/>
          <p:cNvSpPr>
            <a:spLocks noGrp="1"/>
          </p:cNvSpPr>
          <p:nvPr>
            <p:ph type="title"/>
          </p:nvPr>
        </p:nvSpPr>
        <p:spPr>
          <a:xfrm>
            <a:off x="157750" y="1005876"/>
            <a:ext cx="7886700" cy="524204"/>
          </a:xfrm>
        </p:spPr>
        <p:txBody>
          <a:bodyPr>
            <a:normAutofit/>
          </a:bodyPr>
          <a:lstStyle/>
          <a:p>
            <a:pPr algn="l">
              <a:lnSpc>
                <a:spcPct val="80000"/>
              </a:lnSpc>
            </a:pPr>
            <a:r>
              <a:rPr lang="en-US" sz="2400" dirty="0"/>
              <a:t>How Thrive Drives Collective Impact</a:t>
            </a:r>
          </a:p>
        </p:txBody>
      </p:sp>
    </p:spTree>
    <p:extLst>
      <p:ext uri="{BB962C8B-B14F-4D97-AF65-F5344CB8AC3E}">
        <p14:creationId xmlns:p14="http://schemas.microsoft.com/office/powerpoint/2010/main" val="4271489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8579" y="5835651"/>
            <a:ext cx="3551157" cy="544557"/>
          </a:xfrm>
          <a:prstGeom prst="rect">
            <a:avLst/>
          </a:prstGeom>
        </p:spPr>
      </p:pic>
      <p:sp>
        <p:nvSpPr>
          <p:cNvPr id="171" name="Slide Number Placeholder 4"/>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66">
              <a:defRPr/>
            </a:pPr>
            <a:fld id="{A82C3BC0-3EBF-3C4C-A3D8-795624EBC6AA}" type="slidenum">
              <a:rPr lang="en-US" smtClean="0">
                <a:solidFill>
                  <a:srgbClr val="FFFFFF"/>
                </a:solidFill>
                <a:latin typeface="Arial" panose="020B0604020202020204"/>
              </a:rPr>
              <a:pPr defTabSz="685766">
                <a:defRPr/>
              </a:pPr>
              <a:t>12</a:t>
            </a:fld>
            <a:endParaRPr lang="en-US">
              <a:solidFill>
                <a:srgbClr val="FFFFFF"/>
              </a:solidFill>
              <a:latin typeface="Arial" panose="020B0604020202020204"/>
            </a:endParaRPr>
          </a:p>
        </p:txBody>
      </p:sp>
      <p:sp>
        <p:nvSpPr>
          <p:cNvPr id="89" name="Title 1"/>
          <p:cNvSpPr>
            <a:spLocks noGrp="1"/>
          </p:cNvSpPr>
          <p:nvPr>
            <p:ph type="title"/>
          </p:nvPr>
        </p:nvSpPr>
        <p:spPr>
          <a:xfrm>
            <a:off x="157750" y="1005876"/>
            <a:ext cx="7886700" cy="524204"/>
          </a:xfrm>
        </p:spPr>
        <p:txBody>
          <a:bodyPr>
            <a:normAutofit/>
          </a:bodyPr>
          <a:lstStyle/>
          <a:p>
            <a:pPr algn="l">
              <a:lnSpc>
                <a:spcPct val="80000"/>
              </a:lnSpc>
            </a:pPr>
            <a:r>
              <a:rPr lang="en-US" sz="2400" dirty="0"/>
              <a:t>Snapshot of Preliminary OY Working Group Recommendations</a:t>
            </a:r>
          </a:p>
        </p:txBody>
      </p:sp>
      <p:sp>
        <p:nvSpPr>
          <p:cNvPr id="3" name="TextBox 2"/>
          <p:cNvSpPr txBox="1"/>
          <p:nvPr/>
        </p:nvSpPr>
        <p:spPr>
          <a:xfrm>
            <a:off x="762000" y="1606550"/>
            <a:ext cx="7607300" cy="4047262"/>
          </a:xfrm>
          <a:prstGeom prst="rect">
            <a:avLst/>
          </a:prstGeom>
          <a:noFill/>
        </p:spPr>
        <p:txBody>
          <a:bodyPr wrap="square" rtlCol="0">
            <a:spAutoFit/>
          </a:bodyPr>
          <a:lstStyle/>
          <a:p>
            <a:pPr marL="285750" lvl="0" indent="-285750">
              <a:spcBef>
                <a:spcPts val="320"/>
              </a:spcBef>
              <a:buClr>
                <a:srgbClr val="000000"/>
              </a:buClr>
              <a:buSzPct val="100000"/>
              <a:buFont typeface="Arial" panose="020B0604020202020204" pitchFamily="34" charset="0"/>
              <a:buChar char="•"/>
              <a:defRPr/>
            </a:pPr>
            <a:r>
              <a:rPr lang="en-US" b="1" kern="0" dirty="0">
                <a:solidFill>
                  <a:srgbClr val="000000"/>
                </a:solidFill>
                <a:ea typeface="Calibri"/>
                <a:cs typeface="Calibri"/>
                <a:sym typeface="Calibri"/>
              </a:rPr>
              <a:t>Design reconnection “hubs”: </a:t>
            </a:r>
            <a:r>
              <a:rPr lang="en-US" kern="0" dirty="0">
                <a:solidFill>
                  <a:srgbClr val="000000"/>
                </a:solidFill>
                <a:ea typeface="Calibri"/>
                <a:cs typeface="Calibri"/>
                <a:sym typeface="Calibri"/>
              </a:rPr>
              <a:t>Create community-based resources that assist opportunity youth navigate systems and provide a suite of services that can help them address multiple barriers in reconnecting to school and work.</a:t>
            </a:r>
            <a:br>
              <a:rPr lang="en-US" kern="0" dirty="0">
                <a:solidFill>
                  <a:srgbClr val="000000"/>
                </a:solidFill>
                <a:ea typeface="Calibri"/>
                <a:cs typeface="Calibri"/>
                <a:sym typeface="Calibri"/>
              </a:rPr>
            </a:br>
            <a:endParaRPr lang="en-US" kern="0" dirty="0">
              <a:solidFill>
                <a:srgbClr val="000000"/>
              </a:solidFill>
              <a:ea typeface="Calibri"/>
              <a:cs typeface="Calibri"/>
              <a:sym typeface="Calibri"/>
            </a:endParaRPr>
          </a:p>
          <a:p>
            <a:pPr marL="285750" indent="-285750">
              <a:spcBef>
                <a:spcPts val="320"/>
              </a:spcBef>
              <a:buClr>
                <a:srgbClr val="000000"/>
              </a:buClr>
              <a:buSzPct val="100000"/>
              <a:buFont typeface="Arial" panose="020B0604020202020204" pitchFamily="34" charset="0"/>
              <a:buChar char="•"/>
              <a:defRPr/>
            </a:pPr>
            <a:r>
              <a:rPr lang="en-US" b="1" kern="0" dirty="0">
                <a:solidFill>
                  <a:srgbClr val="000000"/>
                </a:solidFill>
                <a:ea typeface="Calibri"/>
                <a:cs typeface="Calibri"/>
                <a:sym typeface="Calibri"/>
              </a:rPr>
              <a:t>Develop “earn &amp; learn” programs: </a:t>
            </a:r>
            <a:r>
              <a:rPr lang="en-US" kern="0" dirty="0">
                <a:solidFill>
                  <a:srgbClr val="000000"/>
                </a:solidFill>
                <a:ea typeface="Calibri"/>
                <a:cs typeface="Calibri"/>
                <a:sym typeface="Calibri"/>
              </a:rPr>
              <a:t>These are opportunities for youth to develop on-the-job skills in a learning environment while receiving wages for their work. These programs can come in the form of internships, apprenticeships, and permanent positions, which are usually coupled with a mentor or buddy and structured training.</a:t>
            </a:r>
            <a:br>
              <a:rPr lang="en-US" kern="0" dirty="0">
                <a:solidFill>
                  <a:srgbClr val="000000"/>
                </a:solidFill>
                <a:ea typeface="Calibri"/>
                <a:cs typeface="Calibri"/>
                <a:sym typeface="Calibri"/>
              </a:rPr>
            </a:br>
            <a:endParaRPr lang="en-US" kern="0" dirty="0">
              <a:solidFill>
                <a:srgbClr val="000000"/>
              </a:solidFill>
              <a:ea typeface="Calibri"/>
              <a:cs typeface="Calibri"/>
              <a:sym typeface="Calibri"/>
            </a:endParaRPr>
          </a:p>
          <a:p>
            <a:pPr marL="285750" indent="-285750">
              <a:spcBef>
                <a:spcPts val="320"/>
              </a:spcBef>
              <a:buClr>
                <a:srgbClr val="000000"/>
              </a:buClr>
              <a:buSzPct val="100000"/>
              <a:buFont typeface="Arial" panose="020B0604020202020204" pitchFamily="34" charset="0"/>
              <a:buChar char="•"/>
              <a:defRPr/>
            </a:pPr>
            <a:r>
              <a:rPr lang="en-US" b="1" kern="0" dirty="0">
                <a:solidFill>
                  <a:srgbClr val="000000"/>
                </a:solidFill>
                <a:ea typeface="Calibri"/>
                <a:cs typeface="Calibri"/>
                <a:sym typeface="Calibri"/>
              </a:rPr>
              <a:t>Engage employers to hire more opportunity youth: </a:t>
            </a:r>
            <a:r>
              <a:rPr lang="en-US" kern="0" dirty="0">
                <a:solidFill>
                  <a:srgbClr val="000000"/>
                </a:solidFill>
                <a:ea typeface="Calibri"/>
                <a:cs typeface="Calibri"/>
                <a:sym typeface="Calibri"/>
              </a:rPr>
              <a:t>Develop stronger commitments from employers to prepare and hire more opportunity youth, and foster partnerships between them and community organizations to retain and advance more opportunity youth.</a:t>
            </a:r>
            <a:endParaRPr lang="en-US" b="1" kern="0" dirty="0">
              <a:solidFill>
                <a:srgbClr val="000000"/>
              </a:solidFill>
              <a:ea typeface="Calibri"/>
              <a:cs typeface="Calibri"/>
              <a:sym typeface="Calibri"/>
            </a:endParaRPr>
          </a:p>
        </p:txBody>
      </p:sp>
    </p:spTree>
    <p:extLst>
      <p:ext uri="{BB962C8B-B14F-4D97-AF65-F5344CB8AC3E}">
        <p14:creationId xmlns:p14="http://schemas.microsoft.com/office/powerpoint/2010/main" val="364713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8579" y="5835651"/>
            <a:ext cx="3551157" cy="544557"/>
          </a:xfrm>
          <a:prstGeom prst="rect">
            <a:avLst/>
          </a:prstGeom>
        </p:spPr>
      </p:pic>
      <p:sp>
        <p:nvSpPr>
          <p:cNvPr id="171" name="Slide Number Placeholder 4"/>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66">
              <a:defRPr/>
            </a:pPr>
            <a:fld id="{A82C3BC0-3EBF-3C4C-A3D8-795624EBC6AA}" type="slidenum">
              <a:rPr lang="en-US" smtClean="0">
                <a:solidFill>
                  <a:srgbClr val="FFFFFF"/>
                </a:solidFill>
                <a:latin typeface="Arial" panose="020B0604020202020204"/>
              </a:rPr>
              <a:pPr defTabSz="685766">
                <a:defRPr/>
              </a:pPr>
              <a:t>13</a:t>
            </a:fld>
            <a:endParaRPr lang="en-US">
              <a:solidFill>
                <a:srgbClr val="FFFFFF"/>
              </a:solidFill>
              <a:latin typeface="Arial" panose="020B0604020202020204"/>
            </a:endParaRPr>
          </a:p>
        </p:txBody>
      </p:sp>
      <p:sp>
        <p:nvSpPr>
          <p:cNvPr id="89" name="Title 1"/>
          <p:cNvSpPr>
            <a:spLocks noGrp="1"/>
          </p:cNvSpPr>
          <p:nvPr>
            <p:ph type="title"/>
          </p:nvPr>
        </p:nvSpPr>
        <p:spPr>
          <a:xfrm>
            <a:off x="157750" y="1005876"/>
            <a:ext cx="7886700" cy="524204"/>
          </a:xfrm>
        </p:spPr>
        <p:txBody>
          <a:bodyPr>
            <a:normAutofit/>
          </a:bodyPr>
          <a:lstStyle/>
          <a:p>
            <a:pPr algn="l">
              <a:lnSpc>
                <a:spcPct val="80000"/>
              </a:lnSpc>
            </a:pPr>
            <a:r>
              <a:rPr lang="en-US" sz="2400" dirty="0"/>
              <a:t>Chicago 100K Opportunity Initiative Plan</a:t>
            </a:r>
          </a:p>
        </p:txBody>
      </p:sp>
      <p:sp>
        <p:nvSpPr>
          <p:cNvPr id="75" name="Text Box 2"/>
          <p:cNvSpPr txBox="1">
            <a:spLocks noChangeArrowheads="1"/>
          </p:cNvSpPr>
          <p:nvPr/>
        </p:nvSpPr>
        <p:spPr bwMode="auto">
          <a:xfrm>
            <a:off x="202343" y="1710445"/>
            <a:ext cx="2903142" cy="3961084"/>
          </a:xfrm>
          <a:prstGeom prst="rect">
            <a:avLst/>
          </a:prstGeom>
          <a:noFill/>
          <a:ln w="9525">
            <a:noFill/>
            <a:miter lim="800000"/>
            <a:headEnd/>
            <a:tailEnd/>
          </a:ln>
        </p:spPr>
        <p:txBody>
          <a:bodyPr rot="0" vert="horz" wrap="square" lIns="68580" tIns="34290" rIns="68580" bIns="3429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14308" indent="-214308">
              <a:lnSpc>
                <a:spcPct val="107000"/>
              </a:lnSpc>
              <a:buFont typeface="Arial" panose="020B0604020202020204" pitchFamily="34" charset="0"/>
              <a:buChar char="•"/>
            </a:pPr>
            <a:r>
              <a:rPr lang="en-US" sz="1313" kern="0" dirty="0">
                <a:solidFill>
                  <a:srgbClr val="000000"/>
                </a:solidFill>
                <a:ea typeface="Calibri"/>
                <a:cs typeface="Calibri"/>
              </a:rPr>
              <a:t>Chicago Cook Workforce Partnership</a:t>
            </a:r>
          </a:p>
          <a:p>
            <a:pPr marL="214308" indent="-214308">
              <a:lnSpc>
                <a:spcPct val="107000"/>
              </a:lnSpc>
              <a:buFont typeface="Arial" panose="020B0604020202020204" pitchFamily="34" charset="0"/>
              <a:buChar char="•"/>
            </a:pPr>
            <a:r>
              <a:rPr lang="en-US" sz="1313" kern="0" dirty="0">
                <a:solidFill>
                  <a:srgbClr val="000000"/>
                </a:solidFill>
                <a:ea typeface="Calibri"/>
                <a:cs typeface="Calibri"/>
              </a:rPr>
              <a:t>Mayor’s Office</a:t>
            </a:r>
          </a:p>
          <a:p>
            <a:pPr marL="214308" indent="-214308">
              <a:lnSpc>
                <a:spcPct val="107000"/>
              </a:lnSpc>
              <a:buFont typeface="Arial" panose="020B0604020202020204" pitchFamily="34" charset="0"/>
              <a:buChar char="•"/>
            </a:pPr>
            <a:r>
              <a:rPr lang="en-US" sz="1313" kern="0" dirty="0">
                <a:solidFill>
                  <a:srgbClr val="000000"/>
                </a:solidFill>
                <a:ea typeface="Calibri"/>
                <a:cs typeface="Calibri"/>
              </a:rPr>
              <a:t>Skills for Chicagoland’s Future</a:t>
            </a:r>
          </a:p>
          <a:p>
            <a:pPr marL="214308" indent="-214308">
              <a:lnSpc>
                <a:spcPct val="107000"/>
              </a:lnSpc>
              <a:buFont typeface="Arial" panose="020B0604020202020204" pitchFamily="34" charset="0"/>
              <a:buChar char="•"/>
            </a:pPr>
            <a:r>
              <a:rPr lang="en-US" sz="1313" kern="0" dirty="0">
                <a:solidFill>
                  <a:srgbClr val="000000"/>
                </a:solidFill>
                <a:ea typeface="Calibri"/>
                <a:cs typeface="Calibri"/>
              </a:rPr>
              <a:t>Chicago Public Schools</a:t>
            </a:r>
          </a:p>
          <a:p>
            <a:pPr marL="214308" indent="-214308">
              <a:lnSpc>
                <a:spcPct val="107000"/>
              </a:lnSpc>
              <a:buFont typeface="Arial" panose="020B0604020202020204" pitchFamily="34" charset="0"/>
              <a:buChar char="•"/>
            </a:pPr>
            <a:r>
              <a:rPr lang="en-US" sz="1313" dirty="0">
                <a:solidFill>
                  <a:prstClr val="black"/>
                </a:solidFill>
                <a:ea typeface="Calibri" panose="020F0502020204030204" pitchFamily="34" charset="0"/>
                <a:cs typeface="Times New Roman" panose="02020603050405020304" pitchFamily="18" charset="0"/>
              </a:rPr>
              <a:t>Department of Family and Support Services</a:t>
            </a:r>
          </a:p>
          <a:p>
            <a:pPr marL="214308" indent="-214308">
              <a:lnSpc>
                <a:spcPct val="107000"/>
              </a:lnSpc>
              <a:buFont typeface="Arial" panose="020B0604020202020204" pitchFamily="34" charset="0"/>
              <a:buChar char="•"/>
            </a:pPr>
            <a:r>
              <a:rPr lang="en-US" sz="1313" dirty="0">
                <a:solidFill>
                  <a:prstClr val="black"/>
                </a:solidFill>
                <a:ea typeface="Calibri" panose="020F0502020204030204" pitchFamily="34" charset="0"/>
                <a:cs typeface="Times New Roman" panose="02020603050405020304" pitchFamily="18" charset="0"/>
              </a:rPr>
              <a:t>Chicago Housing Authority</a:t>
            </a:r>
          </a:p>
          <a:p>
            <a:pPr marL="214308" indent="-214308">
              <a:lnSpc>
                <a:spcPct val="107000"/>
              </a:lnSpc>
              <a:buFont typeface="Arial" panose="020B0604020202020204" pitchFamily="34" charset="0"/>
              <a:buChar char="•"/>
            </a:pPr>
            <a:r>
              <a:rPr lang="en-US" sz="1313" kern="0" dirty="0">
                <a:solidFill>
                  <a:srgbClr val="000000"/>
                </a:solidFill>
                <a:ea typeface="Calibri"/>
                <a:cs typeface="Calibri"/>
              </a:rPr>
              <a:t>City Colleges of Chicago</a:t>
            </a:r>
          </a:p>
          <a:p>
            <a:pPr marL="214308" indent="-214308">
              <a:lnSpc>
                <a:spcPct val="107000"/>
              </a:lnSpc>
              <a:buFont typeface="Arial" panose="020B0604020202020204" pitchFamily="34" charset="0"/>
              <a:buChar char="•"/>
            </a:pPr>
            <a:r>
              <a:rPr lang="en-US" sz="1313" dirty="0">
                <a:solidFill>
                  <a:prstClr val="black"/>
                </a:solidFill>
                <a:ea typeface="Calibri" panose="020F0502020204030204" pitchFamily="34" charset="0"/>
                <a:cs typeface="Times New Roman" panose="02020603050405020304" pitchFamily="18" charset="0"/>
              </a:rPr>
              <a:t>One Summer Chicago</a:t>
            </a:r>
          </a:p>
          <a:p>
            <a:pPr marL="214308" indent="-214308">
              <a:lnSpc>
                <a:spcPct val="107000"/>
              </a:lnSpc>
              <a:buFont typeface="Arial" panose="020B0604020202020204" pitchFamily="34" charset="0"/>
              <a:buChar char="•"/>
            </a:pPr>
            <a:r>
              <a:rPr lang="en-US" sz="1313" dirty="0">
                <a:solidFill>
                  <a:prstClr val="black"/>
                </a:solidFill>
                <a:ea typeface="Calibri" panose="020F0502020204030204" pitchFamily="34" charset="0"/>
                <a:cs typeface="Times New Roman" panose="02020603050405020304" pitchFamily="18" charset="0"/>
              </a:rPr>
              <a:t>Chicago Community Trust/LRNG</a:t>
            </a:r>
          </a:p>
          <a:p>
            <a:pPr marL="214308" indent="-214308">
              <a:lnSpc>
                <a:spcPct val="107000"/>
              </a:lnSpc>
              <a:buFont typeface="Arial" panose="020B0604020202020204" pitchFamily="34" charset="0"/>
              <a:buChar char="•"/>
            </a:pPr>
            <a:r>
              <a:rPr lang="en-US" sz="1313" dirty="0">
                <a:solidFill>
                  <a:prstClr val="black"/>
                </a:solidFill>
                <a:ea typeface="Calibri" panose="020F0502020204030204" pitchFamily="34" charset="0"/>
                <a:cs typeface="Times New Roman" panose="02020603050405020304" pitchFamily="18" charset="0"/>
              </a:rPr>
              <a:t>Emerson Collective</a:t>
            </a:r>
          </a:p>
          <a:p>
            <a:pPr marL="214308" indent="-214308">
              <a:lnSpc>
                <a:spcPct val="107000"/>
              </a:lnSpc>
              <a:buFont typeface="Arial" panose="020B0604020202020204" pitchFamily="34" charset="0"/>
              <a:buChar char="•"/>
            </a:pPr>
            <a:r>
              <a:rPr lang="en-US" sz="1313" dirty="0">
                <a:solidFill>
                  <a:prstClr val="black"/>
                </a:solidFill>
                <a:ea typeface="Calibri" panose="020F0502020204030204" pitchFamily="34" charset="0"/>
                <a:cs typeface="Times New Roman" panose="02020603050405020304" pitchFamily="18" charset="0"/>
              </a:rPr>
              <a:t>Chicagoland Workforce Funders Alliance</a:t>
            </a:r>
          </a:p>
          <a:p>
            <a:pPr marL="214308" indent="-214308">
              <a:lnSpc>
                <a:spcPct val="107000"/>
              </a:lnSpc>
              <a:buFont typeface="Arial" panose="020B0604020202020204" pitchFamily="34" charset="0"/>
              <a:buChar char="•"/>
            </a:pPr>
            <a:r>
              <a:rPr lang="en-US" sz="1313" dirty="0">
                <a:solidFill>
                  <a:prstClr val="black"/>
                </a:solidFill>
                <a:ea typeface="Calibri" panose="020F0502020204030204" pitchFamily="34" charset="0"/>
                <a:cs typeface="Times New Roman" panose="02020603050405020304" pitchFamily="18" charset="0"/>
              </a:rPr>
              <a:t>Service Year Alliance</a:t>
            </a:r>
          </a:p>
          <a:p>
            <a:pPr marL="214308" indent="-214308">
              <a:lnSpc>
                <a:spcPct val="107000"/>
              </a:lnSpc>
              <a:buFont typeface="Arial" panose="020B0604020202020204" pitchFamily="34" charset="0"/>
              <a:buChar char="•"/>
            </a:pPr>
            <a:r>
              <a:rPr lang="en-US" sz="1313" dirty="0">
                <a:solidFill>
                  <a:prstClr val="black"/>
                </a:solidFill>
                <a:ea typeface="Calibri" panose="020F0502020204030204" pitchFamily="34" charset="0"/>
                <a:cs typeface="Times New Roman" panose="02020603050405020304" pitchFamily="18" charset="0"/>
              </a:rPr>
              <a:t>Economic Awareness Council</a:t>
            </a:r>
          </a:p>
          <a:p>
            <a:pPr marL="214308" indent="-214308">
              <a:lnSpc>
                <a:spcPct val="107000"/>
              </a:lnSpc>
              <a:buFont typeface="Arial" panose="020B0604020202020204" pitchFamily="34" charset="0"/>
              <a:buChar char="•"/>
            </a:pPr>
            <a:r>
              <a:rPr lang="en-US" sz="1313" dirty="0">
                <a:solidFill>
                  <a:prstClr val="black"/>
                </a:solidFill>
                <a:ea typeface="Calibri" panose="020F0502020204030204" pitchFamily="34" charset="0"/>
                <a:cs typeface="Times New Roman" panose="02020603050405020304" pitchFamily="18" charset="0"/>
              </a:rPr>
              <a:t>Cabrini Green Legal Aid</a:t>
            </a:r>
          </a:p>
          <a:p>
            <a:pPr marL="214308" indent="-214308">
              <a:lnSpc>
                <a:spcPct val="107000"/>
              </a:lnSpc>
              <a:buFont typeface="Arial" panose="020B0604020202020204" pitchFamily="34" charset="0"/>
              <a:buChar char="•"/>
            </a:pPr>
            <a:r>
              <a:rPr lang="en-US" sz="1313" dirty="0">
                <a:solidFill>
                  <a:prstClr val="black"/>
                </a:solidFill>
                <a:ea typeface="Calibri" panose="020F0502020204030204" pitchFamily="34" charset="0"/>
                <a:cs typeface="Times New Roman" panose="02020603050405020304" pitchFamily="18" charset="0"/>
              </a:rPr>
              <a:t>Legal Assistance Foundation</a:t>
            </a:r>
          </a:p>
          <a:p>
            <a:pPr marL="214308" indent="-214308">
              <a:lnSpc>
                <a:spcPct val="107000"/>
              </a:lnSpc>
              <a:buFont typeface="Arial" panose="020B0604020202020204" pitchFamily="34" charset="0"/>
              <a:buChar char="•"/>
            </a:pPr>
            <a:r>
              <a:rPr lang="en-US" sz="1313" dirty="0">
                <a:solidFill>
                  <a:prstClr val="black"/>
                </a:solidFill>
                <a:ea typeface="Calibri" panose="020F0502020204030204" pitchFamily="34" charset="0"/>
                <a:cs typeface="Times New Roman" panose="02020603050405020304" pitchFamily="18" charset="0"/>
              </a:rPr>
              <a:t>Other community-based orgs</a:t>
            </a:r>
          </a:p>
        </p:txBody>
      </p:sp>
      <p:graphicFrame>
        <p:nvGraphicFramePr>
          <p:cNvPr id="76" name="Table 75"/>
          <p:cNvGraphicFramePr>
            <a:graphicFrameLocks noGrp="1"/>
          </p:cNvGraphicFramePr>
          <p:nvPr>
            <p:extLst/>
          </p:nvPr>
        </p:nvGraphicFramePr>
        <p:xfrm>
          <a:off x="3978508" y="1800254"/>
          <a:ext cx="2895307" cy="3864522"/>
        </p:xfrm>
        <a:graphic>
          <a:graphicData uri="http://schemas.openxmlformats.org/drawingml/2006/table">
            <a:tbl>
              <a:tblPr firstRow="1" bandRow="1"/>
              <a:tblGrid>
                <a:gridCol w="2895307">
                  <a:extLst>
                    <a:ext uri="{9D8B030D-6E8A-4147-A177-3AD203B41FA5}">
                      <a16:colId xmlns:a16="http://schemas.microsoft.com/office/drawing/2014/main" xmlns="" val="3522723106"/>
                    </a:ext>
                  </a:extLst>
                </a:gridCol>
              </a:tblGrid>
              <a:tr h="457652">
                <a:tc>
                  <a:txBody>
                    <a:bodyPr/>
                    <a:lstStyle>
                      <a:lvl1pPr marL="0" algn="l" defTabSz="457120" rtl="0" eaLnBrk="1" latinLnBrk="0" hangingPunct="1">
                        <a:defRPr sz="1800" kern="1200">
                          <a:solidFill>
                            <a:schemeClr val="tx1"/>
                          </a:solidFill>
                          <a:latin typeface="Calibri" panose="020F0502020204030204"/>
                        </a:defRPr>
                      </a:lvl1pPr>
                      <a:lvl2pPr marL="457120" algn="l" defTabSz="457120" rtl="0" eaLnBrk="1" latinLnBrk="0" hangingPunct="1">
                        <a:defRPr sz="1800" kern="1200">
                          <a:solidFill>
                            <a:schemeClr val="tx1"/>
                          </a:solidFill>
                          <a:latin typeface="Calibri" panose="020F0502020204030204"/>
                        </a:defRPr>
                      </a:lvl2pPr>
                      <a:lvl3pPr marL="914239" algn="l" defTabSz="457120" rtl="0" eaLnBrk="1" latinLnBrk="0" hangingPunct="1">
                        <a:defRPr sz="1800" kern="1200">
                          <a:solidFill>
                            <a:schemeClr val="tx1"/>
                          </a:solidFill>
                          <a:latin typeface="Calibri" panose="020F0502020204030204"/>
                        </a:defRPr>
                      </a:lvl3pPr>
                      <a:lvl4pPr marL="1371359" algn="l" defTabSz="457120" rtl="0" eaLnBrk="1" latinLnBrk="0" hangingPunct="1">
                        <a:defRPr sz="1800" kern="1200">
                          <a:solidFill>
                            <a:schemeClr val="tx1"/>
                          </a:solidFill>
                          <a:latin typeface="Calibri" panose="020F0502020204030204"/>
                        </a:defRPr>
                      </a:lvl4pPr>
                      <a:lvl5pPr marL="1828478" algn="l" defTabSz="457120" rtl="0" eaLnBrk="1" latinLnBrk="0" hangingPunct="1">
                        <a:defRPr sz="1800" kern="1200">
                          <a:solidFill>
                            <a:schemeClr val="tx1"/>
                          </a:solidFill>
                          <a:latin typeface="Calibri" panose="020F0502020204030204"/>
                        </a:defRPr>
                      </a:lvl5pPr>
                      <a:lvl6pPr marL="2285598" algn="l" defTabSz="457120" rtl="0" eaLnBrk="1" latinLnBrk="0" hangingPunct="1">
                        <a:defRPr sz="1800" kern="1200">
                          <a:solidFill>
                            <a:schemeClr val="tx1"/>
                          </a:solidFill>
                          <a:latin typeface="Calibri" panose="020F0502020204030204"/>
                        </a:defRPr>
                      </a:lvl6pPr>
                      <a:lvl7pPr marL="2742717" algn="l" defTabSz="457120" rtl="0" eaLnBrk="1" latinLnBrk="0" hangingPunct="1">
                        <a:defRPr sz="1800" kern="1200">
                          <a:solidFill>
                            <a:schemeClr val="tx1"/>
                          </a:solidFill>
                          <a:latin typeface="Calibri" panose="020F0502020204030204"/>
                        </a:defRPr>
                      </a:lvl7pPr>
                      <a:lvl8pPr marL="3199836" algn="l" defTabSz="457120" rtl="0" eaLnBrk="1" latinLnBrk="0" hangingPunct="1">
                        <a:defRPr sz="1800" kern="1200">
                          <a:solidFill>
                            <a:schemeClr val="tx1"/>
                          </a:solidFill>
                          <a:latin typeface="Calibri" panose="020F0502020204030204"/>
                        </a:defRPr>
                      </a:lvl8pPr>
                      <a:lvl9pPr marL="3656956" algn="l" defTabSz="457120" rtl="0" eaLnBrk="1" latinLnBrk="0" hangingPunct="1">
                        <a:defRPr sz="1800" kern="1200">
                          <a:solidFill>
                            <a:schemeClr val="tx1"/>
                          </a:solidFill>
                          <a:latin typeface="Calibri" panose="020F0502020204030204"/>
                        </a:defRPr>
                      </a:lvl9pPr>
                    </a:lstStyle>
                    <a:p>
                      <a:pPr marL="0" marR="0" lvl="0" indent="0" algn="l" rtl="0">
                        <a:lnSpc>
                          <a:spcPct val="107000"/>
                        </a:lnSpc>
                        <a:spcBef>
                          <a:spcPts val="0"/>
                        </a:spcBef>
                        <a:spcAft>
                          <a:spcPts val="0"/>
                        </a:spcAft>
                        <a:buSzPct val="25000"/>
                        <a:buNone/>
                      </a:pPr>
                      <a:endParaRPr lang="en-US" sz="1500" b="0" dirty="0">
                        <a:solidFill>
                          <a:srgbClr val="000000"/>
                        </a:solidFill>
                        <a:latin typeface="Calibri" panose="020F0502020204030204" pitchFamily="34" charset="0"/>
                        <a:ea typeface="Arial"/>
                        <a:cs typeface="Arial"/>
                        <a:sym typeface="Arial"/>
                      </a:endParaRPr>
                    </a:p>
                  </a:txBody>
                  <a:tcPr marL="68588" marR="68588" marT="34294" marB="34294"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845490256"/>
                  </a:ext>
                </a:extLst>
              </a:tr>
              <a:tr h="602861">
                <a:tc>
                  <a:txBody>
                    <a:bodyPr/>
                    <a:lstStyle>
                      <a:lvl1pPr marL="0" algn="l" defTabSz="457120" rtl="0" eaLnBrk="1" latinLnBrk="0" hangingPunct="1">
                        <a:defRPr sz="1800" kern="1200">
                          <a:solidFill>
                            <a:schemeClr val="tx1"/>
                          </a:solidFill>
                          <a:latin typeface="Calibri" panose="020F0502020204030204"/>
                        </a:defRPr>
                      </a:lvl1pPr>
                      <a:lvl2pPr marL="457120" algn="l" defTabSz="457120" rtl="0" eaLnBrk="1" latinLnBrk="0" hangingPunct="1">
                        <a:defRPr sz="1800" kern="1200">
                          <a:solidFill>
                            <a:schemeClr val="tx1"/>
                          </a:solidFill>
                          <a:latin typeface="Calibri" panose="020F0502020204030204"/>
                        </a:defRPr>
                      </a:lvl2pPr>
                      <a:lvl3pPr marL="914239" algn="l" defTabSz="457120" rtl="0" eaLnBrk="1" latinLnBrk="0" hangingPunct="1">
                        <a:defRPr sz="1800" kern="1200">
                          <a:solidFill>
                            <a:schemeClr val="tx1"/>
                          </a:solidFill>
                          <a:latin typeface="Calibri" panose="020F0502020204030204"/>
                        </a:defRPr>
                      </a:lvl3pPr>
                      <a:lvl4pPr marL="1371359" algn="l" defTabSz="457120" rtl="0" eaLnBrk="1" latinLnBrk="0" hangingPunct="1">
                        <a:defRPr sz="1800" kern="1200">
                          <a:solidFill>
                            <a:schemeClr val="tx1"/>
                          </a:solidFill>
                          <a:latin typeface="Calibri" panose="020F0502020204030204"/>
                        </a:defRPr>
                      </a:lvl4pPr>
                      <a:lvl5pPr marL="1828478" algn="l" defTabSz="457120" rtl="0" eaLnBrk="1" latinLnBrk="0" hangingPunct="1">
                        <a:defRPr sz="1800" kern="1200">
                          <a:solidFill>
                            <a:schemeClr val="tx1"/>
                          </a:solidFill>
                          <a:latin typeface="Calibri" panose="020F0502020204030204"/>
                        </a:defRPr>
                      </a:lvl5pPr>
                      <a:lvl6pPr marL="2285598" algn="l" defTabSz="457120" rtl="0" eaLnBrk="1" latinLnBrk="0" hangingPunct="1">
                        <a:defRPr sz="1800" kern="1200">
                          <a:solidFill>
                            <a:schemeClr val="tx1"/>
                          </a:solidFill>
                          <a:latin typeface="Calibri" panose="020F0502020204030204"/>
                        </a:defRPr>
                      </a:lvl6pPr>
                      <a:lvl7pPr marL="2742717" algn="l" defTabSz="457120" rtl="0" eaLnBrk="1" latinLnBrk="0" hangingPunct="1">
                        <a:defRPr sz="1800" kern="1200">
                          <a:solidFill>
                            <a:schemeClr val="tx1"/>
                          </a:solidFill>
                          <a:latin typeface="Calibri" panose="020F0502020204030204"/>
                        </a:defRPr>
                      </a:lvl7pPr>
                      <a:lvl8pPr marL="3199836" algn="l" defTabSz="457120" rtl="0" eaLnBrk="1" latinLnBrk="0" hangingPunct="1">
                        <a:defRPr sz="1800" kern="1200">
                          <a:solidFill>
                            <a:schemeClr val="tx1"/>
                          </a:solidFill>
                          <a:latin typeface="Calibri" panose="020F0502020204030204"/>
                        </a:defRPr>
                      </a:lvl8pPr>
                      <a:lvl9pPr marL="3656956" algn="l" defTabSz="457120" rtl="0" eaLnBrk="1" latinLnBrk="0" hangingPunct="1">
                        <a:defRPr sz="1800" kern="1200">
                          <a:solidFill>
                            <a:schemeClr val="tx1"/>
                          </a:solidFill>
                          <a:latin typeface="Calibri" panose="020F0502020204030204"/>
                        </a:defRPr>
                      </a:lvl9pPr>
                    </a:lstStyle>
                    <a:p>
                      <a:pPr marL="0" marR="0" lvl="0" indent="0" algn="l" rtl="0">
                        <a:lnSpc>
                          <a:spcPct val="107000"/>
                        </a:lnSpc>
                        <a:spcBef>
                          <a:spcPts val="0"/>
                        </a:spcBef>
                        <a:spcAft>
                          <a:spcPts val="0"/>
                        </a:spcAft>
                        <a:buSzPct val="25000"/>
                        <a:buNone/>
                      </a:pPr>
                      <a:endParaRPr lang="en-US" sz="1500" b="0" dirty="0">
                        <a:solidFill>
                          <a:srgbClr val="000000"/>
                        </a:solidFill>
                        <a:latin typeface="Calibri" panose="020F0502020204030204" pitchFamily="34" charset="0"/>
                        <a:ea typeface="Arial"/>
                        <a:cs typeface="Arial"/>
                        <a:sym typeface="Arial"/>
                      </a:endParaRPr>
                    </a:p>
                  </a:txBody>
                  <a:tcPr marL="68588" marR="68588" marT="34294" marB="34294"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370255715"/>
                  </a:ext>
                </a:extLst>
              </a:tr>
              <a:tr h="457652">
                <a:tc>
                  <a:txBody>
                    <a:bodyPr/>
                    <a:lstStyle>
                      <a:lvl1pPr marL="0" algn="l" defTabSz="457120" rtl="0" eaLnBrk="1" latinLnBrk="0" hangingPunct="1">
                        <a:defRPr sz="1800" kern="1200">
                          <a:solidFill>
                            <a:schemeClr val="tx1"/>
                          </a:solidFill>
                          <a:latin typeface="Calibri" panose="020F0502020204030204"/>
                        </a:defRPr>
                      </a:lvl1pPr>
                      <a:lvl2pPr marL="457120" algn="l" defTabSz="457120" rtl="0" eaLnBrk="1" latinLnBrk="0" hangingPunct="1">
                        <a:defRPr sz="1800" kern="1200">
                          <a:solidFill>
                            <a:schemeClr val="tx1"/>
                          </a:solidFill>
                          <a:latin typeface="Calibri" panose="020F0502020204030204"/>
                        </a:defRPr>
                      </a:lvl2pPr>
                      <a:lvl3pPr marL="914239" algn="l" defTabSz="457120" rtl="0" eaLnBrk="1" latinLnBrk="0" hangingPunct="1">
                        <a:defRPr sz="1800" kern="1200">
                          <a:solidFill>
                            <a:schemeClr val="tx1"/>
                          </a:solidFill>
                          <a:latin typeface="Calibri" panose="020F0502020204030204"/>
                        </a:defRPr>
                      </a:lvl3pPr>
                      <a:lvl4pPr marL="1371359" algn="l" defTabSz="457120" rtl="0" eaLnBrk="1" latinLnBrk="0" hangingPunct="1">
                        <a:defRPr sz="1800" kern="1200">
                          <a:solidFill>
                            <a:schemeClr val="tx1"/>
                          </a:solidFill>
                          <a:latin typeface="Calibri" panose="020F0502020204030204"/>
                        </a:defRPr>
                      </a:lvl4pPr>
                      <a:lvl5pPr marL="1828478" algn="l" defTabSz="457120" rtl="0" eaLnBrk="1" latinLnBrk="0" hangingPunct="1">
                        <a:defRPr sz="1800" kern="1200">
                          <a:solidFill>
                            <a:schemeClr val="tx1"/>
                          </a:solidFill>
                          <a:latin typeface="Calibri" panose="020F0502020204030204"/>
                        </a:defRPr>
                      </a:lvl5pPr>
                      <a:lvl6pPr marL="2285598" algn="l" defTabSz="457120" rtl="0" eaLnBrk="1" latinLnBrk="0" hangingPunct="1">
                        <a:defRPr sz="1800" kern="1200">
                          <a:solidFill>
                            <a:schemeClr val="tx1"/>
                          </a:solidFill>
                          <a:latin typeface="Calibri" panose="020F0502020204030204"/>
                        </a:defRPr>
                      </a:lvl6pPr>
                      <a:lvl7pPr marL="2742717" algn="l" defTabSz="457120" rtl="0" eaLnBrk="1" latinLnBrk="0" hangingPunct="1">
                        <a:defRPr sz="1800" kern="1200">
                          <a:solidFill>
                            <a:schemeClr val="tx1"/>
                          </a:solidFill>
                          <a:latin typeface="Calibri" panose="020F0502020204030204"/>
                        </a:defRPr>
                      </a:lvl7pPr>
                      <a:lvl8pPr marL="3199836" algn="l" defTabSz="457120" rtl="0" eaLnBrk="1" latinLnBrk="0" hangingPunct="1">
                        <a:defRPr sz="1800" kern="1200">
                          <a:solidFill>
                            <a:schemeClr val="tx1"/>
                          </a:solidFill>
                          <a:latin typeface="Calibri" panose="020F0502020204030204"/>
                        </a:defRPr>
                      </a:lvl8pPr>
                      <a:lvl9pPr marL="3656956" algn="l" defTabSz="457120" rtl="0" eaLnBrk="1" latinLnBrk="0" hangingPunct="1">
                        <a:defRPr sz="1800" kern="1200">
                          <a:solidFill>
                            <a:schemeClr val="tx1"/>
                          </a:solidFill>
                          <a:latin typeface="Calibri" panose="020F0502020204030204"/>
                        </a:defRPr>
                      </a:lvl9pPr>
                    </a:lstStyle>
                    <a:p>
                      <a:pPr marL="0" marR="0" lvl="0" indent="0" algn="l" rtl="0">
                        <a:lnSpc>
                          <a:spcPct val="107000"/>
                        </a:lnSpc>
                        <a:spcBef>
                          <a:spcPts val="0"/>
                        </a:spcBef>
                        <a:spcAft>
                          <a:spcPts val="0"/>
                        </a:spcAft>
                        <a:buSzPct val="25000"/>
                        <a:buNone/>
                      </a:pPr>
                      <a:endParaRPr lang="en-US" sz="1500" b="0" dirty="0">
                        <a:solidFill>
                          <a:srgbClr val="000000"/>
                        </a:solidFill>
                        <a:latin typeface="Calibri" panose="020F0502020204030204" pitchFamily="34" charset="0"/>
                        <a:ea typeface="Arial"/>
                        <a:cs typeface="Arial"/>
                        <a:sym typeface="Arial"/>
                      </a:endParaRPr>
                    </a:p>
                  </a:txBody>
                  <a:tcPr marL="68588" marR="68588" marT="34294" marB="34294"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4138966511"/>
                  </a:ext>
                </a:extLst>
              </a:tr>
              <a:tr h="746697">
                <a:tc>
                  <a:txBody>
                    <a:bodyPr/>
                    <a:lstStyle>
                      <a:lvl1pPr marL="0" algn="l" defTabSz="457120" rtl="0" eaLnBrk="1" latinLnBrk="0" hangingPunct="1">
                        <a:defRPr sz="1800" kern="1200">
                          <a:solidFill>
                            <a:schemeClr val="tx1"/>
                          </a:solidFill>
                          <a:latin typeface="Calibri" panose="020F0502020204030204"/>
                        </a:defRPr>
                      </a:lvl1pPr>
                      <a:lvl2pPr marL="457120" algn="l" defTabSz="457120" rtl="0" eaLnBrk="1" latinLnBrk="0" hangingPunct="1">
                        <a:defRPr sz="1800" kern="1200">
                          <a:solidFill>
                            <a:schemeClr val="tx1"/>
                          </a:solidFill>
                          <a:latin typeface="Calibri" panose="020F0502020204030204"/>
                        </a:defRPr>
                      </a:lvl2pPr>
                      <a:lvl3pPr marL="914239" algn="l" defTabSz="457120" rtl="0" eaLnBrk="1" latinLnBrk="0" hangingPunct="1">
                        <a:defRPr sz="1800" kern="1200">
                          <a:solidFill>
                            <a:schemeClr val="tx1"/>
                          </a:solidFill>
                          <a:latin typeface="Calibri" panose="020F0502020204030204"/>
                        </a:defRPr>
                      </a:lvl3pPr>
                      <a:lvl4pPr marL="1371359" algn="l" defTabSz="457120" rtl="0" eaLnBrk="1" latinLnBrk="0" hangingPunct="1">
                        <a:defRPr sz="1800" kern="1200">
                          <a:solidFill>
                            <a:schemeClr val="tx1"/>
                          </a:solidFill>
                          <a:latin typeface="Calibri" panose="020F0502020204030204"/>
                        </a:defRPr>
                      </a:lvl4pPr>
                      <a:lvl5pPr marL="1828478" algn="l" defTabSz="457120" rtl="0" eaLnBrk="1" latinLnBrk="0" hangingPunct="1">
                        <a:defRPr sz="1800" kern="1200">
                          <a:solidFill>
                            <a:schemeClr val="tx1"/>
                          </a:solidFill>
                          <a:latin typeface="Calibri" panose="020F0502020204030204"/>
                        </a:defRPr>
                      </a:lvl5pPr>
                      <a:lvl6pPr marL="2285598" algn="l" defTabSz="457120" rtl="0" eaLnBrk="1" latinLnBrk="0" hangingPunct="1">
                        <a:defRPr sz="1800" kern="1200">
                          <a:solidFill>
                            <a:schemeClr val="tx1"/>
                          </a:solidFill>
                          <a:latin typeface="Calibri" panose="020F0502020204030204"/>
                        </a:defRPr>
                      </a:lvl6pPr>
                      <a:lvl7pPr marL="2742717" algn="l" defTabSz="457120" rtl="0" eaLnBrk="1" latinLnBrk="0" hangingPunct="1">
                        <a:defRPr sz="1800" kern="1200">
                          <a:solidFill>
                            <a:schemeClr val="tx1"/>
                          </a:solidFill>
                          <a:latin typeface="Calibri" panose="020F0502020204030204"/>
                        </a:defRPr>
                      </a:lvl7pPr>
                      <a:lvl8pPr marL="3199836" algn="l" defTabSz="457120" rtl="0" eaLnBrk="1" latinLnBrk="0" hangingPunct="1">
                        <a:defRPr sz="1800" kern="1200">
                          <a:solidFill>
                            <a:schemeClr val="tx1"/>
                          </a:solidFill>
                          <a:latin typeface="Calibri" panose="020F0502020204030204"/>
                        </a:defRPr>
                      </a:lvl8pPr>
                      <a:lvl9pPr marL="3656956" algn="l" defTabSz="457120" rtl="0" eaLnBrk="1" latinLnBrk="0" hangingPunct="1">
                        <a:defRPr sz="1800" kern="1200">
                          <a:solidFill>
                            <a:schemeClr val="tx1"/>
                          </a:solidFill>
                          <a:latin typeface="Calibri" panose="020F0502020204030204"/>
                        </a:defRPr>
                      </a:lvl9pPr>
                    </a:lstStyle>
                    <a:p>
                      <a:pPr marL="0" marR="0" lvl="0" indent="0" algn="l" rtl="0">
                        <a:lnSpc>
                          <a:spcPct val="107000"/>
                        </a:lnSpc>
                        <a:spcBef>
                          <a:spcPts val="0"/>
                        </a:spcBef>
                        <a:spcAft>
                          <a:spcPts val="0"/>
                        </a:spcAft>
                        <a:buSzPct val="25000"/>
                        <a:buNone/>
                      </a:pPr>
                      <a:endParaRPr lang="en-US" sz="1500" b="0" dirty="0">
                        <a:solidFill>
                          <a:srgbClr val="000000"/>
                        </a:solidFill>
                        <a:latin typeface="Calibri" panose="020F0502020204030204" pitchFamily="34" charset="0"/>
                        <a:ea typeface="Arial"/>
                        <a:cs typeface="Arial"/>
                        <a:sym typeface="Arial"/>
                      </a:endParaRPr>
                    </a:p>
                  </a:txBody>
                  <a:tcPr marL="68588" marR="68588" marT="34294" marB="34294"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624958572"/>
                  </a:ext>
                </a:extLst>
              </a:tr>
              <a:tr h="620788">
                <a:tc>
                  <a:txBody>
                    <a:bodyPr/>
                    <a:lstStyle>
                      <a:lvl1pPr marL="0" algn="l" defTabSz="457120" rtl="0" eaLnBrk="1" latinLnBrk="0" hangingPunct="1">
                        <a:defRPr sz="1800" kern="1200">
                          <a:solidFill>
                            <a:schemeClr val="tx1"/>
                          </a:solidFill>
                          <a:latin typeface="Calibri" panose="020F0502020204030204"/>
                        </a:defRPr>
                      </a:lvl1pPr>
                      <a:lvl2pPr marL="457120" algn="l" defTabSz="457120" rtl="0" eaLnBrk="1" latinLnBrk="0" hangingPunct="1">
                        <a:defRPr sz="1800" kern="1200">
                          <a:solidFill>
                            <a:schemeClr val="tx1"/>
                          </a:solidFill>
                          <a:latin typeface="Calibri" panose="020F0502020204030204"/>
                        </a:defRPr>
                      </a:lvl2pPr>
                      <a:lvl3pPr marL="914239" algn="l" defTabSz="457120" rtl="0" eaLnBrk="1" latinLnBrk="0" hangingPunct="1">
                        <a:defRPr sz="1800" kern="1200">
                          <a:solidFill>
                            <a:schemeClr val="tx1"/>
                          </a:solidFill>
                          <a:latin typeface="Calibri" panose="020F0502020204030204"/>
                        </a:defRPr>
                      </a:lvl3pPr>
                      <a:lvl4pPr marL="1371359" algn="l" defTabSz="457120" rtl="0" eaLnBrk="1" latinLnBrk="0" hangingPunct="1">
                        <a:defRPr sz="1800" kern="1200">
                          <a:solidFill>
                            <a:schemeClr val="tx1"/>
                          </a:solidFill>
                          <a:latin typeface="Calibri" panose="020F0502020204030204"/>
                        </a:defRPr>
                      </a:lvl4pPr>
                      <a:lvl5pPr marL="1828478" algn="l" defTabSz="457120" rtl="0" eaLnBrk="1" latinLnBrk="0" hangingPunct="1">
                        <a:defRPr sz="1800" kern="1200">
                          <a:solidFill>
                            <a:schemeClr val="tx1"/>
                          </a:solidFill>
                          <a:latin typeface="Calibri" panose="020F0502020204030204"/>
                        </a:defRPr>
                      </a:lvl5pPr>
                      <a:lvl6pPr marL="2285598" algn="l" defTabSz="457120" rtl="0" eaLnBrk="1" latinLnBrk="0" hangingPunct="1">
                        <a:defRPr sz="1800" kern="1200">
                          <a:solidFill>
                            <a:schemeClr val="tx1"/>
                          </a:solidFill>
                          <a:latin typeface="Calibri" panose="020F0502020204030204"/>
                        </a:defRPr>
                      </a:lvl6pPr>
                      <a:lvl7pPr marL="2742717" algn="l" defTabSz="457120" rtl="0" eaLnBrk="1" latinLnBrk="0" hangingPunct="1">
                        <a:defRPr sz="1800" kern="1200">
                          <a:solidFill>
                            <a:schemeClr val="tx1"/>
                          </a:solidFill>
                          <a:latin typeface="Calibri" panose="020F0502020204030204"/>
                        </a:defRPr>
                      </a:lvl7pPr>
                      <a:lvl8pPr marL="3199836" algn="l" defTabSz="457120" rtl="0" eaLnBrk="1" latinLnBrk="0" hangingPunct="1">
                        <a:defRPr sz="1800" kern="1200">
                          <a:solidFill>
                            <a:schemeClr val="tx1"/>
                          </a:solidFill>
                          <a:latin typeface="Calibri" panose="020F0502020204030204"/>
                        </a:defRPr>
                      </a:lvl8pPr>
                      <a:lvl9pPr marL="3656956" algn="l" defTabSz="457120" rtl="0" eaLnBrk="1" latinLnBrk="0" hangingPunct="1">
                        <a:defRPr sz="1800" kern="1200">
                          <a:solidFill>
                            <a:schemeClr val="tx1"/>
                          </a:solidFill>
                          <a:latin typeface="Calibri" panose="020F0502020204030204"/>
                        </a:defRPr>
                      </a:lvl9pPr>
                    </a:lstStyle>
                    <a:p>
                      <a:pPr marL="0" marR="0" lvl="0" indent="0" algn="l" rtl="0">
                        <a:lnSpc>
                          <a:spcPct val="107000"/>
                        </a:lnSpc>
                        <a:spcBef>
                          <a:spcPts val="0"/>
                        </a:spcBef>
                        <a:spcAft>
                          <a:spcPts val="0"/>
                        </a:spcAft>
                        <a:buSzPct val="25000"/>
                        <a:buNone/>
                      </a:pPr>
                      <a:endParaRPr lang="en-US" sz="1500" b="0" dirty="0">
                        <a:solidFill>
                          <a:srgbClr val="000000"/>
                        </a:solidFill>
                        <a:latin typeface="Calibri" panose="020F0502020204030204" pitchFamily="34" charset="0"/>
                        <a:ea typeface="Arial"/>
                        <a:cs typeface="Arial"/>
                        <a:sym typeface="Arial"/>
                      </a:endParaRPr>
                    </a:p>
                  </a:txBody>
                  <a:tcPr marL="68588" marR="68588" marT="34294" marB="34294"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72146759"/>
                  </a:ext>
                </a:extLst>
              </a:tr>
              <a:tr h="978872">
                <a:tc>
                  <a:txBody>
                    <a:bodyPr/>
                    <a:lstStyle>
                      <a:lvl1pPr marL="0" algn="l" defTabSz="457120" rtl="0" eaLnBrk="1" latinLnBrk="0" hangingPunct="1">
                        <a:defRPr sz="1800" kern="1200">
                          <a:solidFill>
                            <a:schemeClr val="tx1"/>
                          </a:solidFill>
                          <a:latin typeface="Calibri" panose="020F0502020204030204"/>
                        </a:defRPr>
                      </a:lvl1pPr>
                      <a:lvl2pPr marL="457120" algn="l" defTabSz="457120" rtl="0" eaLnBrk="1" latinLnBrk="0" hangingPunct="1">
                        <a:defRPr sz="1800" kern="1200">
                          <a:solidFill>
                            <a:schemeClr val="tx1"/>
                          </a:solidFill>
                          <a:latin typeface="Calibri" panose="020F0502020204030204"/>
                        </a:defRPr>
                      </a:lvl2pPr>
                      <a:lvl3pPr marL="914239" algn="l" defTabSz="457120" rtl="0" eaLnBrk="1" latinLnBrk="0" hangingPunct="1">
                        <a:defRPr sz="1800" kern="1200">
                          <a:solidFill>
                            <a:schemeClr val="tx1"/>
                          </a:solidFill>
                          <a:latin typeface="Calibri" panose="020F0502020204030204"/>
                        </a:defRPr>
                      </a:lvl3pPr>
                      <a:lvl4pPr marL="1371359" algn="l" defTabSz="457120" rtl="0" eaLnBrk="1" latinLnBrk="0" hangingPunct="1">
                        <a:defRPr sz="1800" kern="1200">
                          <a:solidFill>
                            <a:schemeClr val="tx1"/>
                          </a:solidFill>
                          <a:latin typeface="Calibri" panose="020F0502020204030204"/>
                        </a:defRPr>
                      </a:lvl4pPr>
                      <a:lvl5pPr marL="1828478" algn="l" defTabSz="457120" rtl="0" eaLnBrk="1" latinLnBrk="0" hangingPunct="1">
                        <a:defRPr sz="1800" kern="1200">
                          <a:solidFill>
                            <a:schemeClr val="tx1"/>
                          </a:solidFill>
                          <a:latin typeface="Calibri" panose="020F0502020204030204"/>
                        </a:defRPr>
                      </a:lvl5pPr>
                      <a:lvl6pPr marL="2285598" algn="l" defTabSz="457120" rtl="0" eaLnBrk="1" latinLnBrk="0" hangingPunct="1">
                        <a:defRPr sz="1800" kern="1200">
                          <a:solidFill>
                            <a:schemeClr val="tx1"/>
                          </a:solidFill>
                          <a:latin typeface="Calibri" panose="020F0502020204030204"/>
                        </a:defRPr>
                      </a:lvl6pPr>
                      <a:lvl7pPr marL="2742717" algn="l" defTabSz="457120" rtl="0" eaLnBrk="1" latinLnBrk="0" hangingPunct="1">
                        <a:defRPr sz="1800" kern="1200">
                          <a:solidFill>
                            <a:schemeClr val="tx1"/>
                          </a:solidFill>
                          <a:latin typeface="Calibri" panose="020F0502020204030204"/>
                        </a:defRPr>
                      </a:lvl7pPr>
                      <a:lvl8pPr marL="3199836" algn="l" defTabSz="457120" rtl="0" eaLnBrk="1" latinLnBrk="0" hangingPunct="1">
                        <a:defRPr sz="1800" kern="1200">
                          <a:solidFill>
                            <a:schemeClr val="tx1"/>
                          </a:solidFill>
                          <a:latin typeface="Calibri" panose="020F0502020204030204"/>
                        </a:defRPr>
                      </a:lvl8pPr>
                      <a:lvl9pPr marL="3656956" algn="l" defTabSz="457120" rtl="0" eaLnBrk="1" latinLnBrk="0" hangingPunct="1">
                        <a:defRPr sz="1800" kern="1200">
                          <a:solidFill>
                            <a:schemeClr val="tx1"/>
                          </a:solidFill>
                          <a:latin typeface="Calibri" panose="020F0502020204030204"/>
                        </a:defRPr>
                      </a:lvl9pPr>
                    </a:lstStyle>
                    <a:p>
                      <a:pPr marL="0" marR="0" lvl="0" indent="0" algn="l" rtl="0">
                        <a:lnSpc>
                          <a:spcPct val="107000"/>
                        </a:lnSpc>
                        <a:spcBef>
                          <a:spcPts val="0"/>
                        </a:spcBef>
                        <a:spcAft>
                          <a:spcPts val="0"/>
                        </a:spcAft>
                        <a:buSzPct val="25000"/>
                        <a:buNone/>
                      </a:pPr>
                      <a:endParaRPr lang="en-US" sz="1500" b="0" dirty="0">
                        <a:solidFill>
                          <a:srgbClr val="000000"/>
                        </a:solidFill>
                        <a:latin typeface="Calibri" panose="020F0502020204030204" pitchFamily="34" charset="0"/>
                        <a:ea typeface="Arial"/>
                        <a:cs typeface="Arial"/>
                        <a:sym typeface="Arial"/>
                      </a:endParaRPr>
                    </a:p>
                  </a:txBody>
                  <a:tcPr marL="68588" marR="68588" marT="34294" marB="34294"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2940986068"/>
                  </a:ext>
                </a:extLst>
              </a:tr>
            </a:tbl>
          </a:graphicData>
        </a:graphic>
      </p:graphicFrame>
      <p:sp>
        <p:nvSpPr>
          <p:cNvPr id="77" name="Oval 76"/>
          <p:cNvSpPr/>
          <p:nvPr/>
        </p:nvSpPr>
        <p:spPr>
          <a:xfrm>
            <a:off x="3476510" y="1831908"/>
            <a:ext cx="400929" cy="398035"/>
          </a:xfrm>
          <a:prstGeom prst="ellipse">
            <a:avLst/>
          </a:prstGeom>
          <a:solidFill>
            <a:sysClr val="window" lastClr="FFFFFF"/>
          </a:solidFill>
          <a:ln w="19050" cap="flat" cmpd="sng" algn="ctr">
            <a:solidFill>
              <a:sysClr val="windowText" lastClr="000000">
                <a:lumMod val="75000"/>
                <a:lumOff val="2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lumMod val="65000"/>
                    <a:lumOff val="35000"/>
                  </a:prstClr>
                </a:solidFill>
                <a:effectLst/>
                <a:uLnTx/>
                <a:uFillTx/>
                <a:latin typeface="Calibri" panose="020F0502020204030204"/>
                <a:ea typeface="+mn-ea"/>
                <a:cs typeface="+mn-cs"/>
              </a:rPr>
              <a:t>1</a:t>
            </a:r>
          </a:p>
        </p:txBody>
      </p:sp>
      <p:sp>
        <p:nvSpPr>
          <p:cNvPr id="78" name="Oval 77"/>
          <p:cNvSpPr/>
          <p:nvPr/>
        </p:nvSpPr>
        <p:spPr>
          <a:xfrm>
            <a:off x="3476510" y="2357688"/>
            <a:ext cx="400929" cy="398035"/>
          </a:xfrm>
          <a:prstGeom prst="ellipse">
            <a:avLst/>
          </a:prstGeom>
          <a:solidFill>
            <a:sysClr val="window" lastClr="FFFFFF"/>
          </a:solidFill>
          <a:ln w="19050" cap="flat" cmpd="sng" algn="ctr">
            <a:solidFill>
              <a:sysClr val="windowText" lastClr="000000">
                <a:lumMod val="75000"/>
                <a:lumOff val="2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lumMod val="65000"/>
                    <a:lumOff val="35000"/>
                  </a:prstClr>
                </a:solidFill>
                <a:effectLst/>
                <a:uLnTx/>
                <a:uFillTx/>
                <a:latin typeface="Calibri" panose="020F0502020204030204"/>
                <a:ea typeface="+mn-ea"/>
                <a:cs typeface="+mn-cs"/>
              </a:rPr>
              <a:t>2</a:t>
            </a:r>
          </a:p>
        </p:txBody>
      </p:sp>
      <p:sp>
        <p:nvSpPr>
          <p:cNvPr id="79" name="Oval 78"/>
          <p:cNvSpPr/>
          <p:nvPr/>
        </p:nvSpPr>
        <p:spPr>
          <a:xfrm>
            <a:off x="3476510" y="2883468"/>
            <a:ext cx="393893" cy="398035"/>
          </a:xfrm>
          <a:prstGeom prst="ellipse">
            <a:avLst/>
          </a:prstGeom>
          <a:solidFill>
            <a:sysClr val="window" lastClr="FFFFFF"/>
          </a:solidFill>
          <a:ln w="19050" cap="flat" cmpd="sng" algn="ctr">
            <a:solidFill>
              <a:sysClr val="windowText" lastClr="000000">
                <a:lumMod val="75000"/>
                <a:lumOff val="2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lumMod val="65000"/>
                    <a:lumOff val="35000"/>
                  </a:prstClr>
                </a:solidFill>
                <a:effectLst/>
                <a:uLnTx/>
                <a:uFillTx/>
                <a:latin typeface="Calibri" panose="020F0502020204030204"/>
                <a:ea typeface="+mn-ea"/>
                <a:cs typeface="+mn-cs"/>
              </a:rPr>
              <a:t>3</a:t>
            </a:r>
          </a:p>
        </p:txBody>
      </p:sp>
      <p:sp>
        <p:nvSpPr>
          <p:cNvPr id="80" name="Oval 79"/>
          <p:cNvSpPr/>
          <p:nvPr/>
        </p:nvSpPr>
        <p:spPr>
          <a:xfrm>
            <a:off x="3469474" y="3420387"/>
            <a:ext cx="400929" cy="398035"/>
          </a:xfrm>
          <a:prstGeom prst="ellipse">
            <a:avLst/>
          </a:prstGeom>
          <a:solidFill>
            <a:sysClr val="window" lastClr="FFFFFF"/>
          </a:solidFill>
          <a:ln w="19050" cap="flat" cmpd="sng" algn="ctr">
            <a:solidFill>
              <a:sysClr val="windowText" lastClr="000000">
                <a:lumMod val="75000"/>
                <a:lumOff val="2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lumMod val="65000"/>
                    <a:lumOff val="35000"/>
                  </a:prstClr>
                </a:solidFill>
                <a:effectLst/>
                <a:uLnTx/>
                <a:uFillTx/>
                <a:latin typeface="Calibri" panose="020F0502020204030204"/>
                <a:ea typeface="+mn-ea"/>
                <a:cs typeface="+mn-cs"/>
              </a:rPr>
              <a:t>4</a:t>
            </a:r>
          </a:p>
        </p:txBody>
      </p:sp>
      <p:sp>
        <p:nvSpPr>
          <p:cNvPr id="81" name="Oval 80"/>
          <p:cNvSpPr/>
          <p:nvPr/>
        </p:nvSpPr>
        <p:spPr>
          <a:xfrm>
            <a:off x="3469474" y="3974494"/>
            <a:ext cx="400929" cy="398035"/>
          </a:xfrm>
          <a:prstGeom prst="ellipse">
            <a:avLst/>
          </a:prstGeom>
          <a:solidFill>
            <a:sysClr val="window" lastClr="FFFFFF"/>
          </a:solidFill>
          <a:ln w="19050" cap="flat" cmpd="sng" algn="ctr">
            <a:solidFill>
              <a:sysClr val="windowText" lastClr="000000">
                <a:lumMod val="75000"/>
                <a:lumOff val="25000"/>
              </a:sysClr>
            </a:solidFill>
            <a:prstDash val="solid"/>
            <a:miter lim="800000"/>
          </a:ln>
          <a:effectLst/>
        </p:spPr>
        <p:txBody>
          <a:bodyPr rtlCol="0" anchor="ctr"/>
          <a:lstStyle/>
          <a:p>
            <a:pPr algn="ctr"/>
            <a:r>
              <a:rPr lang="en-US" sz="1350" kern="0" dirty="0">
                <a:solidFill>
                  <a:prstClr val="black">
                    <a:lumMod val="65000"/>
                    <a:lumOff val="35000"/>
                  </a:prstClr>
                </a:solidFill>
                <a:latin typeface="Calibri" panose="020F0502020204030204"/>
              </a:rPr>
              <a:t>5</a:t>
            </a:r>
          </a:p>
        </p:txBody>
      </p:sp>
      <p:sp>
        <p:nvSpPr>
          <p:cNvPr id="82" name="Oval 81"/>
          <p:cNvSpPr/>
          <p:nvPr/>
        </p:nvSpPr>
        <p:spPr>
          <a:xfrm>
            <a:off x="3469474" y="4548664"/>
            <a:ext cx="400929" cy="398035"/>
          </a:xfrm>
          <a:prstGeom prst="ellipse">
            <a:avLst/>
          </a:prstGeom>
          <a:solidFill>
            <a:sysClr val="window" lastClr="FFFFFF"/>
          </a:solidFill>
          <a:ln w="19050" cap="flat" cmpd="sng" algn="ctr">
            <a:solidFill>
              <a:sysClr val="windowText" lastClr="000000">
                <a:lumMod val="75000"/>
                <a:lumOff val="25000"/>
              </a:sysClr>
            </a:solidFill>
            <a:prstDash val="solid"/>
            <a:miter lim="800000"/>
          </a:ln>
          <a:effectLst/>
        </p:spPr>
        <p:txBody>
          <a:bodyPr rtlCol="0" anchor="ctr"/>
          <a:lstStyle/>
          <a:p>
            <a:pPr algn="ctr"/>
            <a:r>
              <a:rPr lang="en-US" sz="1350" kern="0" dirty="0">
                <a:solidFill>
                  <a:prstClr val="black">
                    <a:lumMod val="65000"/>
                    <a:lumOff val="35000"/>
                  </a:prstClr>
                </a:solidFill>
                <a:latin typeface="Calibri" panose="020F0502020204030204"/>
              </a:rPr>
              <a:t>6</a:t>
            </a:r>
          </a:p>
        </p:txBody>
      </p:sp>
      <p:sp>
        <p:nvSpPr>
          <p:cNvPr id="83" name="Shape 252"/>
          <p:cNvSpPr txBox="1"/>
          <p:nvPr/>
        </p:nvSpPr>
        <p:spPr>
          <a:xfrm>
            <a:off x="7145509" y="2043284"/>
            <a:ext cx="1700478" cy="2823360"/>
          </a:xfrm>
          <a:prstGeom prst="rect">
            <a:avLst/>
          </a:prstGeom>
          <a:noFill/>
        </p:spPr>
        <p:txBody>
          <a:bodyPr anchor="ctr"/>
          <a:lstStyle>
            <a:defPPr>
              <a:defRPr lang="en-US"/>
            </a:defPPr>
            <a:lvl1pPr algn="ctr">
              <a:lnSpc>
                <a:spcPct val="90000"/>
              </a:lnSpc>
              <a:spcBef>
                <a:spcPct val="0"/>
              </a:spcBef>
              <a:buNone/>
              <a:defRPr sz="2000" b="1">
                <a:solidFill>
                  <a:schemeClr val="bg1"/>
                </a:solidFill>
                <a:latin typeface="Century Gothic" panose="020B0502020202020204" pitchFamily="34" charset="0"/>
                <a:ea typeface="+mj-ea"/>
                <a:cs typeface="+mj-cs"/>
              </a:defRPr>
            </a:lvl1pPr>
          </a:lstStyle>
          <a:p>
            <a:pPr algn="l"/>
            <a:r>
              <a:rPr lang="en-US" sz="1600" dirty="0">
                <a:solidFill>
                  <a:srgbClr val="E7E6E6">
                    <a:lumMod val="50000"/>
                  </a:srgbClr>
                </a:solidFill>
                <a:latin typeface="Calibri Light" panose="020F0302020204030204"/>
                <a:ea typeface="ＭＳ Ｐゴシック"/>
                <a:cs typeface="Arial" panose="020B0604020202020204" pitchFamily="34" charset="0"/>
                <a:sym typeface="Calibri"/>
              </a:rPr>
              <a:t>Local employers make on-the-spot job offers to opportunity youth</a:t>
            </a:r>
          </a:p>
        </p:txBody>
      </p:sp>
      <p:sp>
        <p:nvSpPr>
          <p:cNvPr id="84" name="Isosceles Triangle 83"/>
          <p:cNvSpPr/>
          <p:nvPr/>
        </p:nvSpPr>
        <p:spPr>
          <a:xfrm rot="5400000">
            <a:off x="4719293" y="3570568"/>
            <a:ext cx="3737001" cy="259688"/>
          </a:xfrm>
          <a:prstGeom prst="triangle">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5" name="Right Brace 84"/>
          <p:cNvSpPr/>
          <p:nvPr/>
        </p:nvSpPr>
        <p:spPr>
          <a:xfrm>
            <a:off x="2922565" y="1548325"/>
            <a:ext cx="353450" cy="4120076"/>
          </a:xfrm>
          <a:prstGeom prst="rightBrace">
            <a:avLst>
              <a:gd name="adj1" fmla="val 54602"/>
              <a:gd name="adj2" fmla="val 47824"/>
            </a:avLst>
          </a:prstGeom>
          <a:no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6" name="Rectangle 85"/>
          <p:cNvSpPr/>
          <p:nvPr/>
        </p:nvSpPr>
        <p:spPr>
          <a:xfrm>
            <a:off x="0" y="1474842"/>
            <a:ext cx="3009900" cy="253916"/>
          </a:xfrm>
          <a:prstGeom prst="rect">
            <a:avLst/>
          </a:prstGeom>
        </p:spPr>
        <p:txBody>
          <a:bodyPr wrap="square">
            <a:spAutoFit/>
          </a:bodyPr>
          <a:lstStyle/>
          <a:p>
            <a:pPr algn="ctr"/>
            <a:r>
              <a:rPr lang="en-US" sz="1050" b="1" dirty="0">
                <a:solidFill>
                  <a:prstClr val="black">
                    <a:lumMod val="50000"/>
                    <a:lumOff val="50000"/>
                  </a:prstClr>
                </a:solidFill>
                <a:latin typeface="Calibri "/>
                <a:ea typeface="ＭＳ Ｐゴシック"/>
              </a:rPr>
              <a:t>Who</a:t>
            </a:r>
          </a:p>
        </p:txBody>
      </p:sp>
      <p:sp>
        <p:nvSpPr>
          <p:cNvPr id="87" name="Rectangle 86"/>
          <p:cNvSpPr/>
          <p:nvPr/>
        </p:nvSpPr>
        <p:spPr>
          <a:xfrm>
            <a:off x="3090485" y="1490241"/>
            <a:ext cx="3009900" cy="253916"/>
          </a:xfrm>
          <a:prstGeom prst="rect">
            <a:avLst/>
          </a:prstGeom>
        </p:spPr>
        <p:txBody>
          <a:bodyPr wrap="square">
            <a:spAutoFit/>
          </a:bodyPr>
          <a:lstStyle/>
          <a:p>
            <a:pPr algn="ctr"/>
            <a:r>
              <a:rPr lang="en-US" sz="1050" b="1" dirty="0">
                <a:solidFill>
                  <a:prstClr val="black">
                    <a:lumMod val="50000"/>
                    <a:lumOff val="50000"/>
                  </a:prstClr>
                </a:solidFill>
                <a:latin typeface="Calibri "/>
                <a:ea typeface="ＭＳ Ｐゴシック"/>
              </a:rPr>
              <a:t>What</a:t>
            </a:r>
          </a:p>
        </p:txBody>
      </p:sp>
      <p:sp>
        <p:nvSpPr>
          <p:cNvPr id="88" name="Rectangle 87"/>
          <p:cNvSpPr/>
          <p:nvPr/>
        </p:nvSpPr>
        <p:spPr>
          <a:xfrm>
            <a:off x="6982851" y="1542720"/>
            <a:ext cx="1985957" cy="253916"/>
          </a:xfrm>
          <a:prstGeom prst="rect">
            <a:avLst/>
          </a:prstGeom>
        </p:spPr>
        <p:txBody>
          <a:bodyPr wrap="square">
            <a:spAutoFit/>
          </a:bodyPr>
          <a:lstStyle/>
          <a:p>
            <a:pPr algn="ctr"/>
            <a:r>
              <a:rPr lang="en-US" sz="1050" b="1" dirty="0">
                <a:solidFill>
                  <a:prstClr val="black">
                    <a:lumMod val="50000"/>
                    <a:lumOff val="50000"/>
                  </a:prstClr>
                </a:solidFill>
                <a:latin typeface="Calibri "/>
                <a:ea typeface="ＭＳ Ｐゴシック"/>
              </a:rPr>
              <a:t>Goal</a:t>
            </a:r>
          </a:p>
        </p:txBody>
      </p:sp>
      <p:grpSp>
        <p:nvGrpSpPr>
          <p:cNvPr id="90" name="Group 89"/>
          <p:cNvGrpSpPr/>
          <p:nvPr/>
        </p:nvGrpSpPr>
        <p:grpSpPr>
          <a:xfrm>
            <a:off x="4056984" y="1995502"/>
            <a:ext cx="1260290" cy="285812"/>
            <a:chOff x="462819" y="0"/>
            <a:chExt cx="1127373" cy="381083"/>
          </a:xfrm>
        </p:grpSpPr>
        <p:sp>
          <p:nvSpPr>
            <p:cNvPr id="91" name="Rectangle 90"/>
            <p:cNvSpPr/>
            <p:nvPr/>
          </p:nvSpPr>
          <p:spPr>
            <a:xfrm>
              <a:off x="462819" y="0"/>
              <a:ext cx="1127373" cy="381083"/>
            </a:xfrm>
            <a:prstGeom prst="rect">
              <a:avLst/>
            </a:prstGeom>
            <a:noFill/>
            <a:ln>
              <a:noFill/>
            </a:ln>
            <a:effectLst/>
          </p:spPr>
        </p:sp>
        <p:sp>
          <p:nvSpPr>
            <p:cNvPr id="92" name="TextBox 91"/>
            <p:cNvSpPr txBox="1"/>
            <p:nvPr/>
          </p:nvSpPr>
          <p:spPr>
            <a:xfrm>
              <a:off x="462819" y="0"/>
              <a:ext cx="1127373" cy="381083"/>
            </a:xfrm>
            <a:prstGeom prst="rect">
              <a:avLst/>
            </a:prstGeom>
            <a:noFill/>
            <a:ln>
              <a:noFill/>
            </a:ln>
            <a:effectLst/>
          </p:spPr>
          <p:txBody>
            <a:bodyPr spcFirstLastPara="0" vert="horz" wrap="square" lIns="34290" tIns="34290" rIns="34290" bIns="34290" numCol="1" spcCol="1270" anchor="b" anchorCtr="0">
              <a:noAutofit/>
            </a:bodyPr>
            <a:lstStyle/>
            <a:p>
              <a:pPr marL="0" marR="0" lvl="0" indent="0" defTabSz="600060" eaLnBrk="1" fontAlgn="auto" latinLnBrk="0" hangingPunct="1">
                <a:lnSpc>
                  <a:spcPct val="90000"/>
                </a:lnSpc>
                <a:spcBef>
                  <a:spcPct val="0"/>
                </a:spcBef>
                <a:spcAft>
                  <a:spcPct val="35000"/>
                </a:spcAft>
                <a:buClrTx/>
                <a:buSzTx/>
                <a:buFontTx/>
                <a:buNone/>
                <a:tabLst/>
                <a:defRPr/>
              </a:pPr>
              <a:r>
                <a:rPr kumimoji="0" lang="en-US" sz="1350" b="1" i="0" u="none" strike="noStrike" kern="0" cap="none" spc="0" normalizeH="0" baseline="0" noProof="0" dirty="0">
                  <a:ln>
                    <a:noFill/>
                  </a:ln>
                  <a:solidFill>
                    <a:srgbClr val="E7E6E6">
                      <a:lumMod val="50000"/>
                    </a:srgbClr>
                  </a:solidFill>
                  <a:effectLst/>
                  <a:uLnTx/>
                  <a:uFillTx/>
                  <a:latin typeface="Calibri Light" panose="020F0302020204030204"/>
                  <a:ea typeface="ＭＳ Ｐゴシック"/>
                  <a:cs typeface="Arial" panose="020B0604020202020204" pitchFamily="34" charset="0"/>
                </a:rPr>
                <a:t>Commit Employers</a:t>
              </a:r>
            </a:p>
          </p:txBody>
        </p:sp>
      </p:grpSp>
      <p:grpSp>
        <p:nvGrpSpPr>
          <p:cNvPr id="93" name="Group 92"/>
          <p:cNvGrpSpPr/>
          <p:nvPr/>
        </p:nvGrpSpPr>
        <p:grpSpPr>
          <a:xfrm>
            <a:off x="4080481" y="2488297"/>
            <a:ext cx="1260290" cy="285812"/>
            <a:chOff x="2130061" y="0"/>
            <a:chExt cx="1127373" cy="381083"/>
          </a:xfrm>
        </p:grpSpPr>
        <p:sp>
          <p:nvSpPr>
            <p:cNvPr id="94" name="Rectangle 93"/>
            <p:cNvSpPr/>
            <p:nvPr/>
          </p:nvSpPr>
          <p:spPr>
            <a:xfrm>
              <a:off x="2130061" y="0"/>
              <a:ext cx="1127373" cy="381083"/>
            </a:xfrm>
            <a:prstGeom prst="rect">
              <a:avLst/>
            </a:prstGeom>
            <a:noFill/>
            <a:ln>
              <a:noFill/>
            </a:ln>
            <a:effectLst/>
          </p:spPr>
        </p:sp>
        <p:sp>
          <p:nvSpPr>
            <p:cNvPr id="95" name="TextBox 94"/>
            <p:cNvSpPr txBox="1"/>
            <p:nvPr/>
          </p:nvSpPr>
          <p:spPr>
            <a:xfrm>
              <a:off x="2130061" y="0"/>
              <a:ext cx="1127373" cy="381083"/>
            </a:xfrm>
            <a:prstGeom prst="rect">
              <a:avLst/>
            </a:prstGeom>
            <a:noFill/>
            <a:ln>
              <a:noFill/>
            </a:ln>
            <a:effectLst/>
          </p:spPr>
          <p:txBody>
            <a:bodyPr spcFirstLastPara="0" vert="horz" wrap="square" lIns="34290" tIns="34290" rIns="34290" bIns="34290" numCol="1" spcCol="1270" anchor="b" anchorCtr="0">
              <a:noAutofit/>
            </a:bodyPr>
            <a:lstStyle/>
            <a:p>
              <a:pPr marL="0" marR="0" lvl="0" indent="0" defTabSz="600060" eaLnBrk="1" fontAlgn="auto" latinLnBrk="0" hangingPunct="1">
                <a:lnSpc>
                  <a:spcPct val="90000"/>
                </a:lnSpc>
                <a:spcBef>
                  <a:spcPct val="0"/>
                </a:spcBef>
                <a:spcAft>
                  <a:spcPct val="35000"/>
                </a:spcAft>
                <a:buClrTx/>
                <a:buSzTx/>
                <a:buFontTx/>
                <a:buNone/>
                <a:tabLst/>
                <a:defRPr/>
              </a:pPr>
              <a:r>
                <a:rPr kumimoji="0" lang="en-US" sz="1350" b="1" i="0" u="none" strike="noStrike" kern="0" cap="none" spc="0" normalizeH="0" baseline="0" noProof="0" dirty="0">
                  <a:ln>
                    <a:noFill/>
                  </a:ln>
                  <a:solidFill>
                    <a:srgbClr val="E7E6E6">
                      <a:lumMod val="50000"/>
                    </a:srgbClr>
                  </a:solidFill>
                  <a:effectLst/>
                  <a:uLnTx/>
                  <a:uFillTx/>
                  <a:latin typeface="Calibri Light" panose="020F0302020204030204"/>
                  <a:ea typeface="ＭＳ Ｐゴシック"/>
                  <a:cs typeface="Arial" panose="020B0604020202020204" pitchFamily="34" charset="0"/>
                </a:rPr>
                <a:t>Recruit Youth</a:t>
              </a:r>
            </a:p>
          </p:txBody>
        </p:sp>
      </p:grpSp>
      <p:grpSp>
        <p:nvGrpSpPr>
          <p:cNvPr id="96" name="Group 95"/>
          <p:cNvGrpSpPr/>
          <p:nvPr/>
        </p:nvGrpSpPr>
        <p:grpSpPr>
          <a:xfrm>
            <a:off x="4070899" y="3014860"/>
            <a:ext cx="1260290" cy="285812"/>
            <a:chOff x="3797303" y="0"/>
            <a:chExt cx="1127373" cy="381083"/>
          </a:xfrm>
        </p:grpSpPr>
        <p:sp>
          <p:nvSpPr>
            <p:cNvPr id="97" name="Rectangle 96"/>
            <p:cNvSpPr/>
            <p:nvPr/>
          </p:nvSpPr>
          <p:spPr>
            <a:xfrm>
              <a:off x="3797303" y="0"/>
              <a:ext cx="1127373" cy="381083"/>
            </a:xfrm>
            <a:prstGeom prst="rect">
              <a:avLst/>
            </a:prstGeom>
            <a:noFill/>
            <a:ln>
              <a:noFill/>
            </a:ln>
            <a:effectLst/>
          </p:spPr>
        </p:sp>
        <p:sp>
          <p:nvSpPr>
            <p:cNvPr id="98" name="TextBox 97"/>
            <p:cNvSpPr txBox="1"/>
            <p:nvPr/>
          </p:nvSpPr>
          <p:spPr>
            <a:xfrm>
              <a:off x="3797303" y="0"/>
              <a:ext cx="1127373" cy="381083"/>
            </a:xfrm>
            <a:prstGeom prst="rect">
              <a:avLst/>
            </a:prstGeom>
            <a:noFill/>
            <a:ln>
              <a:noFill/>
            </a:ln>
            <a:effectLst/>
          </p:spPr>
          <p:txBody>
            <a:bodyPr spcFirstLastPara="0" vert="horz" wrap="square" lIns="34290" tIns="34290" rIns="34290" bIns="34290" numCol="1" spcCol="1270" anchor="b" anchorCtr="0">
              <a:noAutofit/>
            </a:bodyPr>
            <a:lstStyle/>
            <a:p>
              <a:pPr marL="0" marR="0" lvl="0" indent="0" defTabSz="600060" eaLnBrk="1" fontAlgn="auto" latinLnBrk="0" hangingPunct="1">
                <a:lnSpc>
                  <a:spcPct val="90000"/>
                </a:lnSpc>
                <a:spcBef>
                  <a:spcPct val="0"/>
                </a:spcBef>
                <a:spcAft>
                  <a:spcPct val="35000"/>
                </a:spcAft>
                <a:buClrTx/>
                <a:buSzTx/>
                <a:buFontTx/>
                <a:buNone/>
                <a:tabLst/>
                <a:defRPr/>
              </a:pPr>
              <a:r>
                <a:rPr kumimoji="0" lang="en-US" sz="1350" b="1" i="0" u="none" strike="noStrike" kern="0" cap="none" spc="0" normalizeH="0" baseline="0" noProof="0" dirty="0">
                  <a:ln>
                    <a:noFill/>
                  </a:ln>
                  <a:solidFill>
                    <a:srgbClr val="E7E6E6">
                      <a:lumMod val="50000"/>
                    </a:srgbClr>
                  </a:solidFill>
                  <a:effectLst/>
                  <a:uLnTx/>
                  <a:uFillTx/>
                  <a:latin typeface="Calibri Light" panose="020F0302020204030204"/>
                  <a:ea typeface="ＭＳ Ｐゴシック"/>
                  <a:cs typeface="Arial" panose="020B0604020202020204" pitchFamily="34" charset="0"/>
                </a:rPr>
                <a:t>Prepare Youth</a:t>
              </a:r>
            </a:p>
          </p:txBody>
        </p:sp>
      </p:grpSp>
      <p:grpSp>
        <p:nvGrpSpPr>
          <p:cNvPr id="99" name="Group 98"/>
          <p:cNvGrpSpPr/>
          <p:nvPr/>
        </p:nvGrpSpPr>
        <p:grpSpPr>
          <a:xfrm>
            <a:off x="4088358" y="3441144"/>
            <a:ext cx="2208206" cy="355744"/>
            <a:chOff x="4616602" y="0"/>
            <a:chExt cx="1975317" cy="474325"/>
          </a:xfrm>
        </p:grpSpPr>
        <p:sp>
          <p:nvSpPr>
            <p:cNvPr id="100" name="Rectangle 99"/>
            <p:cNvSpPr/>
            <p:nvPr/>
          </p:nvSpPr>
          <p:spPr>
            <a:xfrm>
              <a:off x="5464546" y="0"/>
              <a:ext cx="1127373" cy="381083"/>
            </a:xfrm>
            <a:prstGeom prst="rect">
              <a:avLst/>
            </a:prstGeom>
            <a:noFill/>
            <a:ln>
              <a:noFill/>
            </a:ln>
            <a:effectLst/>
          </p:spPr>
        </p:sp>
        <p:sp>
          <p:nvSpPr>
            <p:cNvPr id="101" name="TextBox 100"/>
            <p:cNvSpPr txBox="1"/>
            <p:nvPr/>
          </p:nvSpPr>
          <p:spPr>
            <a:xfrm>
              <a:off x="4616602" y="93242"/>
              <a:ext cx="1127373" cy="381083"/>
            </a:xfrm>
            <a:prstGeom prst="rect">
              <a:avLst/>
            </a:prstGeom>
            <a:noFill/>
            <a:ln>
              <a:noFill/>
            </a:ln>
            <a:effectLst/>
          </p:spPr>
          <p:txBody>
            <a:bodyPr spcFirstLastPara="0" vert="horz" wrap="square" lIns="34290" tIns="34290" rIns="34290" bIns="34290" numCol="1" spcCol="1270" anchor="b" anchorCtr="0">
              <a:noAutofit/>
            </a:bodyPr>
            <a:lstStyle/>
            <a:p>
              <a:pPr marL="0" marR="0" lvl="0" indent="0" defTabSz="600060" eaLnBrk="1" fontAlgn="auto" latinLnBrk="0" hangingPunct="1">
                <a:lnSpc>
                  <a:spcPct val="90000"/>
                </a:lnSpc>
                <a:spcBef>
                  <a:spcPct val="0"/>
                </a:spcBef>
                <a:spcAft>
                  <a:spcPct val="35000"/>
                </a:spcAft>
                <a:buClrTx/>
                <a:buSzTx/>
                <a:buFontTx/>
                <a:buNone/>
                <a:tabLst/>
                <a:defRPr/>
              </a:pPr>
              <a:r>
                <a:rPr kumimoji="0" lang="en-US" sz="1350" b="1" i="0" u="none" strike="noStrike" kern="0" cap="none" spc="0" normalizeH="0" baseline="0" noProof="0" dirty="0">
                  <a:ln>
                    <a:noFill/>
                  </a:ln>
                  <a:solidFill>
                    <a:srgbClr val="E7E6E6">
                      <a:lumMod val="50000"/>
                    </a:srgbClr>
                  </a:solidFill>
                  <a:effectLst/>
                  <a:uLnTx/>
                  <a:uFillTx/>
                  <a:latin typeface="Calibri Light" panose="020F0302020204030204"/>
                  <a:ea typeface="ＭＳ Ｐゴシック"/>
                  <a:cs typeface="Arial" panose="020B0604020202020204" pitchFamily="34" charset="0"/>
                </a:rPr>
                <a:t>Match to Jobs</a:t>
              </a:r>
            </a:p>
          </p:txBody>
        </p:sp>
      </p:grpSp>
      <p:grpSp>
        <p:nvGrpSpPr>
          <p:cNvPr id="102" name="Group 101"/>
          <p:cNvGrpSpPr/>
          <p:nvPr/>
        </p:nvGrpSpPr>
        <p:grpSpPr>
          <a:xfrm>
            <a:off x="4070901" y="4251082"/>
            <a:ext cx="1689602" cy="785336"/>
            <a:chOff x="7131788" y="0"/>
            <a:chExt cx="1511408" cy="1047114"/>
          </a:xfrm>
        </p:grpSpPr>
        <p:sp>
          <p:nvSpPr>
            <p:cNvPr id="103" name="Rectangle 102"/>
            <p:cNvSpPr/>
            <p:nvPr/>
          </p:nvSpPr>
          <p:spPr>
            <a:xfrm>
              <a:off x="7131788" y="0"/>
              <a:ext cx="1127373" cy="381083"/>
            </a:xfrm>
            <a:prstGeom prst="rect">
              <a:avLst/>
            </a:prstGeom>
            <a:noFill/>
            <a:ln>
              <a:noFill/>
            </a:ln>
            <a:effectLst/>
          </p:spPr>
        </p:sp>
        <p:sp>
          <p:nvSpPr>
            <p:cNvPr id="104" name="TextBox 103"/>
            <p:cNvSpPr txBox="1"/>
            <p:nvPr/>
          </p:nvSpPr>
          <p:spPr>
            <a:xfrm>
              <a:off x="7137904" y="807861"/>
              <a:ext cx="1505292" cy="239253"/>
            </a:xfrm>
            <a:prstGeom prst="rect">
              <a:avLst/>
            </a:prstGeom>
            <a:noFill/>
            <a:ln>
              <a:noFill/>
            </a:ln>
            <a:effectLst/>
          </p:spPr>
          <p:txBody>
            <a:bodyPr spcFirstLastPara="0" vert="horz" wrap="square" lIns="34290" tIns="34290" rIns="34290" bIns="34290" numCol="1" spcCol="1270" anchor="b" anchorCtr="0">
              <a:noAutofit/>
            </a:bodyPr>
            <a:lstStyle/>
            <a:p>
              <a:pPr marL="0" marR="0" lvl="0" indent="0" defTabSz="600060" eaLnBrk="1" fontAlgn="auto" latinLnBrk="0" hangingPunct="1">
                <a:lnSpc>
                  <a:spcPct val="90000"/>
                </a:lnSpc>
                <a:spcBef>
                  <a:spcPct val="0"/>
                </a:spcBef>
                <a:spcAft>
                  <a:spcPct val="35000"/>
                </a:spcAft>
                <a:buClrTx/>
                <a:buSzTx/>
                <a:buFontTx/>
                <a:buNone/>
                <a:tabLst/>
                <a:defRPr/>
              </a:pPr>
              <a:r>
                <a:rPr kumimoji="0" lang="en-US" sz="1350" b="1" i="0" u="none" strike="noStrike" kern="0" cap="none" spc="0" normalizeH="0" baseline="0" noProof="0" dirty="0">
                  <a:ln>
                    <a:noFill/>
                  </a:ln>
                  <a:solidFill>
                    <a:srgbClr val="E7E6E6">
                      <a:lumMod val="50000"/>
                    </a:srgbClr>
                  </a:solidFill>
                  <a:effectLst/>
                  <a:uLnTx/>
                  <a:uFillTx/>
                  <a:latin typeface="Calibri Light" panose="020F0302020204030204"/>
                  <a:ea typeface="ＭＳ Ｐゴシック"/>
                  <a:cs typeface="Arial" panose="020B0604020202020204" pitchFamily="34" charset="0"/>
                </a:rPr>
                <a:t>Provide Retention Supports</a:t>
              </a:r>
            </a:p>
          </p:txBody>
        </p:sp>
      </p:grpSp>
      <p:grpSp>
        <p:nvGrpSpPr>
          <p:cNvPr id="105" name="Group 104"/>
          <p:cNvGrpSpPr/>
          <p:nvPr/>
        </p:nvGrpSpPr>
        <p:grpSpPr>
          <a:xfrm>
            <a:off x="4056983" y="4083313"/>
            <a:ext cx="6132045" cy="1566663"/>
            <a:chOff x="4574770" y="0"/>
            <a:chExt cx="5485328" cy="2088884"/>
          </a:xfrm>
        </p:grpSpPr>
        <p:sp>
          <p:nvSpPr>
            <p:cNvPr id="106" name="Rectangle 105"/>
            <p:cNvSpPr/>
            <p:nvPr/>
          </p:nvSpPr>
          <p:spPr>
            <a:xfrm>
              <a:off x="8665335" y="0"/>
              <a:ext cx="1394763" cy="381083"/>
            </a:xfrm>
            <a:prstGeom prst="rect">
              <a:avLst/>
            </a:prstGeom>
            <a:noFill/>
            <a:ln>
              <a:noFill/>
            </a:ln>
            <a:effectLst/>
          </p:spPr>
        </p:sp>
        <p:sp>
          <p:nvSpPr>
            <p:cNvPr id="107" name="TextBox 106"/>
            <p:cNvSpPr txBox="1"/>
            <p:nvPr/>
          </p:nvSpPr>
          <p:spPr>
            <a:xfrm>
              <a:off x="4574770" y="1980794"/>
              <a:ext cx="2052171" cy="108090"/>
            </a:xfrm>
            <a:prstGeom prst="rect">
              <a:avLst/>
            </a:prstGeom>
            <a:noFill/>
            <a:ln>
              <a:noFill/>
            </a:ln>
            <a:effectLst/>
          </p:spPr>
          <p:txBody>
            <a:bodyPr spcFirstLastPara="0" vert="horz" wrap="square" lIns="34290" tIns="34290" rIns="34290" bIns="34290" numCol="1" spcCol="1270" anchor="b" anchorCtr="0">
              <a:noAutofit/>
            </a:bodyPr>
            <a:lstStyle/>
            <a:p>
              <a:pPr marL="0" marR="0" lvl="0" indent="0" defTabSz="600060" eaLnBrk="1" fontAlgn="auto" latinLnBrk="0" hangingPunct="1">
                <a:lnSpc>
                  <a:spcPct val="90000"/>
                </a:lnSpc>
                <a:spcBef>
                  <a:spcPct val="0"/>
                </a:spcBef>
                <a:spcAft>
                  <a:spcPct val="35000"/>
                </a:spcAft>
                <a:buClrTx/>
                <a:buSzTx/>
                <a:buFontTx/>
                <a:buNone/>
                <a:tabLst/>
                <a:defRPr/>
              </a:pPr>
              <a:r>
                <a:rPr kumimoji="0" lang="en-US" sz="1350" b="1" i="0" u="none" strike="noStrike" kern="0" cap="none" spc="0" normalizeH="0" baseline="0" noProof="0" dirty="0">
                  <a:ln>
                    <a:noFill/>
                  </a:ln>
                  <a:solidFill>
                    <a:srgbClr val="E7E6E6">
                      <a:lumMod val="50000"/>
                    </a:srgbClr>
                  </a:solidFill>
                  <a:effectLst/>
                  <a:uLnTx/>
                  <a:uFillTx/>
                  <a:latin typeface="Calibri Light" panose="020F0302020204030204"/>
                  <a:ea typeface="ＭＳ Ｐゴシック"/>
                  <a:cs typeface="Arial" panose="020B0604020202020204" pitchFamily="34" charset="0"/>
                </a:rPr>
                <a:t>Development of Advancement Pathways</a:t>
              </a:r>
            </a:p>
          </p:txBody>
        </p:sp>
      </p:grpSp>
      <p:sp>
        <p:nvSpPr>
          <p:cNvPr id="108" name="TextBox 107"/>
          <p:cNvSpPr txBox="1"/>
          <p:nvPr/>
        </p:nvSpPr>
        <p:spPr>
          <a:xfrm>
            <a:off x="4086956" y="4212926"/>
            <a:ext cx="1682765" cy="179440"/>
          </a:xfrm>
          <a:prstGeom prst="rect">
            <a:avLst/>
          </a:prstGeom>
          <a:noFill/>
          <a:ln>
            <a:noFill/>
          </a:ln>
          <a:effectLst/>
        </p:spPr>
        <p:txBody>
          <a:bodyPr spcFirstLastPara="0" vert="horz" wrap="square" lIns="34290" tIns="34290" rIns="34290" bIns="34290" numCol="1" spcCol="1270" anchor="b" anchorCtr="0">
            <a:noAutofit/>
          </a:bodyPr>
          <a:lstStyle/>
          <a:p>
            <a:pPr marL="0" marR="0" lvl="0" indent="0" defTabSz="600060" eaLnBrk="1" fontAlgn="auto" latinLnBrk="0" hangingPunct="1">
              <a:lnSpc>
                <a:spcPct val="90000"/>
              </a:lnSpc>
              <a:spcBef>
                <a:spcPct val="0"/>
              </a:spcBef>
              <a:spcAft>
                <a:spcPct val="35000"/>
              </a:spcAft>
              <a:buClrTx/>
              <a:buSzTx/>
              <a:buFontTx/>
              <a:buNone/>
              <a:tabLst/>
              <a:defRPr/>
            </a:pPr>
            <a:r>
              <a:rPr kumimoji="0" lang="en-US" sz="1350" b="1" i="0" u="none" strike="noStrike" kern="0" cap="none" spc="0" normalizeH="0" baseline="0" noProof="0" dirty="0">
                <a:ln>
                  <a:noFill/>
                </a:ln>
                <a:solidFill>
                  <a:srgbClr val="E7E6E6">
                    <a:lumMod val="50000"/>
                  </a:srgbClr>
                </a:solidFill>
                <a:effectLst/>
                <a:uLnTx/>
                <a:uFillTx/>
                <a:latin typeface="Calibri Light" panose="020F0302020204030204"/>
                <a:ea typeface="ＭＳ Ｐゴシック"/>
                <a:cs typeface="Arial" panose="020B0604020202020204" pitchFamily="34" charset="0"/>
              </a:rPr>
              <a:t>Provide Pre-Hire Supports</a:t>
            </a:r>
          </a:p>
        </p:txBody>
      </p:sp>
      <p:sp>
        <p:nvSpPr>
          <p:cNvPr id="109" name="Oval 108"/>
          <p:cNvSpPr/>
          <p:nvPr/>
        </p:nvSpPr>
        <p:spPr>
          <a:xfrm>
            <a:off x="3469474" y="5119699"/>
            <a:ext cx="400929" cy="398035"/>
          </a:xfrm>
          <a:prstGeom prst="ellipse">
            <a:avLst/>
          </a:prstGeom>
          <a:solidFill>
            <a:sysClr val="window" lastClr="FFFFFF"/>
          </a:solidFill>
          <a:ln w="19050" cap="flat" cmpd="sng" algn="ctr">
            <a:solidFill>
              <a:sysClr val="windowText" lastClr="000000">
                <a:lumMod val="75000"/>
                <a:lumOff val="25000"/>
              </a:sysClr>
            </a:solidFill>
            <a:prstDash val="solid"/>
            <a:miter lim="800000"/>
          </a:ln>
          <a:effectLst/>
        </p:spPr>
        <p:txBody>
          <a:bodyPr rtlCol="0" anchor="ctr"/>
          <a:lstStyle/>
          <a:p>
            <a:pPr algn="ctr"/>
            <a:r>
              <a:rPr lang="en-US" sz="1350" kern="0" dirty="0">
                <a:solidFill>
                  <a:prstClr val="black">
                    <a:lumMod val="65000"/>
                    <a:lumOff val="35000"/>
                  </a:prstClr>
                </a:solidFill>
                <a:latin typeface="Calibri" panose="020F0502020204030204"/>
              </a:rPr>
              <a:t>7</a:t>
            </a:r>
          </a:p>
        </p:txBody>
      </p:sp>
    </p:spTree>
    <p:extLst>
      <p:ext uri="{BB962C8B-B14F-4D97-AF65-F5344CB8AC3E}">
        <p14:creationId xmlns:p14="http://schemas.microsoft.com/office/powerpoint/2010/main" val="836320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641" y="769423"/>
            <a:ext cx="7770674" cy="1007619"/>
          </a:xfrm>
        </p:spPr>
        <p:txBody>
          <a:bodyPr/>
          <a:lstStyle/>
          <a:p>
            <a:pPr>
              <a:spcBef>
                <a:spcPts val="600"/>
              </a:spcBef>
              <a:spcAft>
                <a:spcPts val="600"/>
              </a:spcAft>
            </a:pPr>
            <a:r>
              <a:rPr lang="en-US" dirty="0"/>
              <a:t>Pathways to Careers Fund</a:t>
            </a:r>
            <a:br>
              <a:rPr lang="en-US" dirty="0"/>
            </a:br>
            <a:r>
              <a:rPr lang="en-US" sz="2000" dirty="0">
                <a:solidFill>
                  <a:schemeClr val="tx1"/>
                </a:solidFill>
              </a:rPr>
              <a:t>Eligibility Criteria</a:t>
            </a:r>
          </a:p>
        </p:txBody>
      </p:sp>
      <p:sp>
        <p:nvSpPr>
          <p:cNvPr id="4" name="Rectangle 3"/>
          <p:cNvSpPr/>
          <p:nvPr/>
        </p:nvSpPr>
        <p:spPr>
          <a:xfrm>
            <a:off x="419640" y="2053087"/>
            <a:ext cx="8431061" cy="3952364"/>
          </a:xfrm>
          <a:prstGeom prst="rect">
            <a:avLst/>
          </a:prstGeom>
        </p:spPr>
        <p:txBody>
          <a:bodyPr wrap="square">
            <a:spAutoFit/>
          </a:bodyPr>
          <a:lstStyle/>
          <a:p>
            <a:pPr marL="342900" marR="0" lvl="0" indent="-342900">
              <a:lnSpc>
                <a:spcPct val="107000"/>
              </a:lnSpc>
              <a:spcBef>
                <a:spcPts val="0"/>
              </a:spcBef>
              <a:spcAft>
                <a:spcPts val="1200"/>
              </a:spcAft>
              <a:buFont typeface="+mj-lt"/>
              <a:buAutoNum type="arabicPeriod"/>
            </a:pPr>
            <a:r>
              <a:rPr lang="en-US" sz="2200" dirty="0">
                <a:latin typeface="Calibri" panose="020F0502020204030204" pitchFamily="34" charset="0"/>
                <a:ea typeface="Calibri" panose="020F0502020204030204" pitchFamily="34" charset="0"/>
                <a:cs typeface="Times New Roman" panose="02020603050405020304" pitchFamily="18" charset="0"/>
              </a:rPr>
              <a:t>Projects must be implemented in </a:t>
            </a:r>
            <a:r>
              <a:rPr lang="en-US" sz="2200" b="1" dirty="0" smtClean="0">
                <a:latin typeface="Calibri" panose="020F0502020204030204" pitchFamily="34" charset="0"/>
                <a:ea typeface="Calibri" panose="020F0502020204030204" pitchFamily="34" charset="0"/>
                <a:cs typeface="Times New Roman" panose="02020603050405020304" pitchFamily="18" charset="0"/>
              </a:rPr>
              <a:t>Chicago/Cook County</a:t>
            </a:r>
          </a:p>
          <a:p>
            <a:pPr marL="342900" marR="0" lvl="0" indent="-342900">
              <a:lnSpc>
                <a:spcPct val="107000"/>
              </a:lnSpc>
              <a:spcBef>
                <a:spcPts val="0"/>
              </a:spcBef>
              <a:spcAft>
                <a:spcPts val="1200"/>
              </a:spcAft>
              <a:buFont typeface="+mj-lt"/>
              <a:buAutoNum type="arabicPeriod"/>
            </a:pPr>
            <a:r>
              <a:rPr lang="en-US" sz="2200" dirty="0" smtClean="0">
                <a:latin typeface="Calibri" panose="020F0502020204030204" pitchFamily="34" charset="0"/>
                <a:ea typeface="Calibri" panose="020F0502020204030204" pitchFamily="34" charset="0"/>
                <a:cs typeface="Times New Roman" panose="02020603050405020304" pitchFamily="18" charset="0"/>
              </a:rPr>
              <a:t>Projects </a:t>
            </a:r>
            <a:r>
              <a:rPr lang="en-US" sz="2200" dirty="0">
                <a:latin typeface="Calibri" panose="020F0502020204030204" pitchFamily="34" charset="0"/>
                <a:ea typeface="Calibri" panose="020F0502020204030204" pitchFamily="34" charset="0"/>
                <a:cs typeface="Times New Roman" panose="02020603050405020304" pitchFamily="18" charset="0"/>
              </a:rPr>
              <a:t>must be completed </a:t>
            </a:r>
            <a:r>
              <a:rPr lang="en-US" sz="2200" b="1" dirty="0">
                <a:latin typeface="Calibri" panose="020F0502020204030204" pitchFamily="34" charset="0"/>
                <a:ea typeface="Calibri" panose="020F0502020204030204" pitchFamily="34" charset="0"/>
                <a:cs typeface="Times New Roman" panose="02020603050405020304" pitchFamily="18" charset="0"/>
              </a:rPr>
              <a:t>within 24 months </a:t>
            </a:r>
            <a:r>
              <a:rPr lang="en-US" sz="2200" dirty="0">
                <a:latin typeface="Calibri" panose="020F0502020204030204" pitchFamily="34" charset="0"/>
                <a:ea typeface="Calibri" panose="020F0502020204030204" pitchFamily="34" charset="0"/>
                <a:cs typeface="Times New Roman" panose="02020603050405020304" pitchFamily="18" charset="0"/>
              </a:rPr>
              <a:t>of the start date</a:t>
            </a:r>
          </a:p>
          <a:p>
            <a:pPr marL="342900" marR="0" lvl="0" indent="-342900">
              <a:lnSpc>
                <a:spcPct val="107000"/>
              </a:lnSpc>
              <a:spcBef>
                <a:spcPts val="0"/>
              </a:spcBef>
              <a:spcAft>
                <a:spcPts val="1200"/>
              </a:spcAft>
              <a:buFont typeface="+mj-lt"/>
              <a:buAutoNum type="arabicPeriod"/>
            </a:pPr>
            <a:r>
              <a:rPr lang="en-US" sz="2200" dirty="0">
                <a:latin typeface="Calibri" panose="020F0502020204030204" pitchFamily="34" charset="0"/>
                <a:ea typeface="Calibri" panose="020F0502020204030204" pitchFamily="34" charset="0"/>
                <a:cs typeface="Times New Roman" panose="02020603050405020304" pitchFamily="18" charset="0"/>
              </a:rPr>
              <a:t>Projects must include collaboration with at least one </a:t>
            </a:r>
            <a:r>
              <a:rPr lang="en-US" sz="2200" b="1" dirty="0">
                <a:latin typeface="Calibri" panose="020F0502020204030204" pitchFamily="34" charset="0"/>
                <a:ea typeface="Calibri" panose="020F0502020204030204" pitchFamily="34" charset="0"/>
                <a:cs typeface="Times New Roman" panose="02020603050405020304" pitchFamily="18" charset="0"/>
              </a:rPr>
              <a:t>employer</a:t>
            </a:r>
          </a:p>
          <a:p>
            <a:pPr marL="342900" marR="0" lvl="0" indent="-342900">
              <a:lnSpc>
                <a:spcPct val="107000"/>
              </a:lnSpc>
              <a:spcBef>
                <a:spcPts val="0"/>
              </a:spcBef>
              <a:spcAft>
                <a:spcPts val="1200"/>
              </a:spcAft>
              <a:buFont typeface="+mj-lt"/>
              <a:buAutoNum type="arabicPeriod"/>
            </a:pPr>
            <a:r>
              <a:rPr lang="en-US" sz="2200" dirty="0">
                <a:latin typeface="Calibri" panose="020F0502020204030204" pitchFamily="34" charset="0"/>
                <a:ea typeface="Calibri" panose="020F0502020204030204" pitchFamily="34" charset="0"/>
                <a:cs typeface="Times New Roman" panose="02020603050405020304" pitchFamily="18" charset="0"/>
              </a:rPr>
              <a:t>The applicant must be a </a:t>
            </a:r>
            <a:r>
              <a:rPr lang="en-US" sz="2200" b="1" dirty="0">
                <a:latin typeface="Calibri" panose="020F0502020204030204" pitchFamily="34" charset="0"/>
                <a:ea typeface="Calibri" panose="020F0502020204030204" pitchFamily="34" charset="0"/>
                <a:cs typeface="Times New Roman" panose="02020603050405020304" pitchFamily="18" charset="0"/>
              </a:rPr>
              <a:t>non-profit organization</a:t>
            </a:r>
          </a:p>
          <a:p>
            <a:pPr marL="342900" marR="0" lvl="0" indent="-342900">
              <a:lnSpc>
                <a:spcPct val="107000"/>
              </a:lnSpc>
              <a:spcBef>
                <a:spcPts val="0"/>
              </a:spcBef>
              <a:spcAft>
                <a:spcPts val="1200"/>
              </a:spcAft>
              <a:buFont typeface="+mj-lt"/>
              <a:buAutoNum type="arabicPeriod"/>
            </a:pPr>
            <a:r>
              <a:rPr lang="en-US" sz="2200" dirty="0">
                <a:latin typeface="Calibri" panose="020F0502020204030204" pitchFamily="34" charset="0"/>
                <a:ea typeface="Calibri" panose="020F0502020204030204" pitchFamily="34" charset="0"/>
                <a:cs typeface="Times New Roman" panose="02020603050405020304" pitchFamily="18" charset="0"/>
              </a:rPr>
              <a:t>All applicants must be willing to collect and share summary data with Aspen, its evaluation partners, and the Demonstration </a:t>
            </a:r>
            <a:r>
              <a:rPr lang="en-US" sz="2200" dirty="0" smtClean="0">
                <a:latin typeface="Calibri" panose="020F0502020204030204" pitchFamily="34" charset="0"/>
                <a:ea typeface="Calibri" panose="020F0502020204030204" pitchFamily="34" charset="0"/>
                <a:cs typeface="Times New Roman" panose="02020603050405020304" pitchFamily="18" charset="0"/>
              </a:rPr>
              <a:t>City backbone organization, </a:t>
            </a:r>
            <a:r>
              <a:rPr lang="en-US" sz="2200" dirty="0">
                <a:latin typeface="Calibri" panose="020F0502020204030204" pitchFamily="34" charset="0"/>
                <a:ea typeface="Calibri" panose="020F0502020204030204" pitchFamily="34" charset="0"/>
                <a:cs typeface="Times New Roman" panose="02020603050405020304" pitchFamily="18" charset="0"/>
              </a:rPr>
              <a:t>and have information about their project shared. All grantees of the Pathways Fund must be willing to participate in a third-party evaluation conducted by Equal </a:t>
            </a:r>
            <a:r>
              <a:rPr lang="en-US" sz="2200" dirty="0" smtClean="0">
                <a:latin typeface="Calibri" panose="020F0502020204030204" pitchFamily="34" charset="0"/>
                <a:ea typeface="Calibri" panose="020F0502020204030204" pitchFamily="34" charset="0"/>
                <a:cs typeface="Times New Roman" panose="02020603050405020304" pitchFamily="18" charset="0"/>
              </a:rPr>
              <a:t>Measure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911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641" y="2178489"/>
            <a:ext cx="8413807" cy="3456587"/>
          </a:xfrm>
          <a:prstGeom prst="rect">
            <a:avLst/>
          </a:prstGeom>
        </p:spPr>
        <p:txBody>
          <a:bodyPr wrap="square">
            <a:spAutoFit/>
          </a:bodyPr>
          <a:lstStyle/>
          <a:p>
            <a:pPr marL="342900" marR="0" lvl="0" indent="-342900">
              <a:lnSpc>
                <a:spcPct val="107000"/>
              </a:lnSpc>
              <a:spcAft>
                <a:spcPts val="1200"/>
              </a:spcAft>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Support </a:t>
            </a:r>
            <a:r>
              <a:rPr lang="en-US" sz="2400" dirty="0">
                <a:latin typeface="Calibri" panose="020F0502020204030204" pitchFamily="34" charset="0"/>
                <a:ea typeface="Calibri" panose="020F0502020204030204" pitchFamily="34" charset="0"/>
                <a:cs typeface="Times New Roman" panose="02020603050405020304" pitchFamily="18" charset="0"/>
              </a:rPr>
              <a:t>retention, persistence, and opportunities to </a:t>
            </a:r>
            <a:r>
              <a:rPr lang="en-US" sz="2400" b="1" dirty="0">
                <a:latin typeface="Calibri" panose="020F0502020204030204" pitchFamily="34" charset="0"/>
                <a:ea typeface="Calibri" panose="020F0502020204030204" pitchFamily="34" charset="0"/>
                <a:cs typeface="Times New Roman" panose="02020603050405020304" pitchFamily="18" charset="0"/>
              </a:rPr>
              <a:t>advance</a:t>
            </a:r>
            <a:r>
              <a:rPr lang="en-US" sz="2400" dirty="0">
                <a:latin typeface="Calibri" panose="020F0502020204030204" pitchFamily="34" charset="0"/>
                <a:ea typeface="Calibri" panose="020F0502020204030204" pitchFamily="34" charset="0"/>
                <a:cs typeface="Times New Roman" panose="02020603050405020304" pitchFamily="18" charset="0"/>
              </a:rPr>
              <a:t> in employment</a:t>
            </a:r>
          </a:p>
          <a:p>
            <a:pPr marL="342900" marR="0" lvl="0" indent="-342900">
              <a:lnSpc>
                <a:spcPct val="107000"/>
              </a:lnSpc>
              <a:spcAft>
                <a:spcPts val="120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Feature employers as </a:t>
            </a:r>
            <a:r>
              <a:rPr lang="en-US" sz="2400" b="1" dirty="0">
                <a:latin typeface="Calibri" panose="020F0502020204030204" pitchFamily="34" charset="0"/>
                <a:ea typeface="Calibri" panose="020F0502020204030204" pitchFamily="34" charset="0"/>
                <a:cs typeface="Times New Roman" panose="02020603050405020304" pitchFamily="18" charset="0"/>
              </a:rPr>
              <a:t>designers or co-designers</a:t>
            </a:r>
          </a:p>
          <a:p>
            <a:pPr marL="342900" marR="0" lvl="0" indent="-342900">
              <a:lnSpc>
                <a:spcPct val="107000"/>
              </a:lnSpc>
              <a:spcAft>
                <a:spcPts val="1200"/>
              </a:spcAft>
              <a:buFont typeface="+mj-lt"/>
              <a:buAutoNum type="arabicPeriod"/>
            </a:pPr>
            <a:r>
              <a:rPr lang="en-US" sz="2400" b="1" dirty="0">
                <a:latin typeface="Calibri" panose="020F0502020204030204" pitchFamily="34" charset="0"/>
                <a:ea typeface="Calibri" panose="020F0502020204030204" pitchFamily="34" charset="0"/>
                <a:cs typeface="Times New Roman" panose="02020603050405020304" pitchFamily="18" charset="0"/>
              </a:rPr>
              <a:t>Scale</a:t>
            </a:r>
            <a:r>
              <a:rPr lang="en-US" sz="2400" dirty="0">
                <a:latin typeface="Calibri" panose="020F0502020204030204" pitchFamily="34" charset="0"/>
                <a:ea typeface="Calibri" panose="020F0502020204030204" pitchFamily="34" charset="0"/>
                <a:cs typeface="Times New Roman" panose="02020603050405020304" pitchFamily="18" charset="0"/>
              </a:rPr>
              <a:t> an existing proven effort</a:t>
            </a:r>
          </a:p>
          <a:p>
            <a:pPr marL="342900" indent="-342900">
              <a:lnSpc>
                <a:spcPct val="107000"/>
              </a:lnSpc>
              <a:spcAft>
                <a:spcPts val="1200"/>
              </a:spcAft>
              <a:buFont typeface="+mj-lt"/>
              <a:buAutoNum type="arabicPeriod"/>
            </a:pPr>
            <a:r>
              <a:rPr lang="en-US" sz="2400" dirty="0"/>
              <a:t>Demonstrate innovation in pathway design </a:t>
            </a:r>
          </a:p>
          <a:p>
            <a:pPr marL="342900" marR="0" lvl="0" indent="-342900">
              <a:lnSpc>
                <a:spcPct val="107000"/>
              </a:lnSpc>
              <a:spcAft>
                <a:spcPts val="1200"/>
              </a:spcAft>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Focus </a:t>
            </a:r>
            <a:r>
              <a:rPr lang="en-US" sz="2400" dirty="0">
                <a:latin typeface="Calibri" panose="020F0502020204030204" pitchFamily="34" charset="0"/>
                <a:ea typeface="Calibri" panose="020F0502020204030204" pitchFamily="34" charset="0"/>
                <a:cs typeface="Times New Roman" panose="02020603050405020304" pitchFamily="18" charset="0"/>
              </a:rPr>
              <a:t>on </a:t>
            </a:r>
            <a:r>
              <a:rPr lang="en-US" sz="2400" b="1" dirty="0">
                <a:latin typeface="Calibri" panose="020F0502020204030204" pitchFamily="34" charset="0"/>
                <a:ea typeface="Calibri" panose="020F0502020204030204" pitchFamily="34" charset="0"/>
                <a:cs typeface="Times New Roman" panose="02020603050405020304" pitchFamily="18" charset="0"/>
              </a:rPr>
              <a:t>reducing</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b="1" dirty="0">
                <a:latin typeface="Calibri" panose="020F0502020204030204" pitchFamily="34" charset="0"/>
                <a:ea typeface="Calibri" panose="020F0502020204030204" pitchFamily="34" charset="0"/>
                <a:cs typeface="Times New Roman" panose="02020603050405020304" pitchFamily="18" charset="0"/>
              </a:rPr>
              <a:t>racial inequities </a:t>
            </a:r>
            <a:r>
              <a:rPr lang="en-US" sz="2400" dirty="0">
                <a:latin typeface="Calibri" panose="020F0502020204030204" pitchFamily="34" charset="0"/>
                <a:ea typeface="Calibri" panose="020F0502020204030204" pitchFamily="34" charset="0"/>
                <a:cs typeface="Times New Roman" panose="02020603050405020304" pitchFamily="18" charset="0"/>
              </a:rPr>
              <a:t>in employment and/or education outcomes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2"/>
          <p:cNvSpPr>
            <a:spLocks noGrp="1"/>
          </p:cNvSpPr>
          <p:nvPr>
            <p:ph type="title"/>
          </p:nvPr>
        </p:nvSpPr>
        <p:spPr>
          <a:xfrm>
            <a:off x="419641" y="769423"/>
            <a:ext cx="7770674" cy="1007619"/>
          </a:xfrm>
        </p:spPr>
        <p:txBody>
          <a:bodyPr/>
          <a:lstStyle/>
          <a:p>
            <a:pPr>
              <a:spcBef>
                <a:spcPts val="600"/>
              </a:spcBef>
              <a:spcAft>
                <a:spcPts val="600"/>
              </a:spcAft>
            </a:pPr>
            <a:r>
              <a:rPr lang="en-US" sz="2400" dirty="0"/>
              <a:t>Pathways to Careers Fund</a:t>
            </a:r>
            <a:br>
              <a:rPr lang="en-US" sz="2400" dirty="0"/>
            </a:br>
            <a:r>
              <a:rPr lang="en-US" sz="2000" dirty="0">
                <a:solidFill>
                  <a:schemeClr val="tx1"/>
                </a:solidFill>
              </a:rPr>
              <a:t>Preferred Eligibility Criteria</a:t>
            </a:r>
          </a:p>
        </p:txBody>
      </p:sp>
    </p:spTree>
    <p:extLst>
      <p:ext uri="{BB962C8B-B14F-4D97-AF65-F5344CB8AC3E}">
        <p14:creationId xmlns:p14="http://schemas.microsoft.com/office/powerpoint/2010/main" val="403137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641" y="667110"/>
            <a:ext cx="7770674" cy="1007619"/>
          </a:xfrm>
        </p:spPr>
        <p:txBody>
          <a:bodyPr/>
          <a:lstStyle/>
          <a:p>
            <a:r>
              <a:rPr lang="en-US" dirty="0"/>
              <a:t>Pathways to Careers Fund Learning Plan</a:t>
            </a:r>
          </a:p>
        </p:txBody>
      </p:sp>
      <p:sp>
        <p:nvSpPr>
          <p:cNvPr id="4" name="Rectangle 3"/>
          <p:cNvSpPr/>
          <p:nvPr/>
        </p:nvSpPr>
        <p:spPr>
          <a:xfrm>
            <a:off x="419641" y="1988707"/>
            <a:ext cx="8413807" cy="3303468"/>
          </a:xfrm>
          <a:prstGeom prst="rect">
            <a:avLst/>
          </a:prstGeom>
        </p:spPr>
        <p:txBody>
          <a:bodyPr wrap="square">
            <a:spAutoFit/>
          </a:bodyPr>
          <a:lstStyle/>
          <a:p>
            <a:pPr marL="342900" indent="-342900">
              <a:spcAft>
                <a:spcPts val="1000"/>
              </a:spcAft>
              <a:buFont typeface="Arial" panose="020B0604020202020204" pitchFamily="34" charset="0"/>
              <a:buChar char="•"/>
            </a:pPr>
            <a:r>
              <a:rPr lang="en-US" sz="2400" dirty="0">
                <a:latin typeface="Calibri" panose="020F0502020204030204" pitchFamily="34" charset="0"/>
                <a:ea typeface="MS Mincho" panose="02020609040205080304" pitchFamily="49" charset="-128"/>
                <a:cs typeface="Times New Roman" panose="02020603050405020304" pitchFamily="18" charset="0"/>
              </a:rPr>
              <a:t>Our goal is learning for </a:t>
            </a:r>
            <a:r>
              <a:rPr lang="en-US" sz="2400" b="1" dirty="0">
                <a:latin typeface="Calibri" panose="020F0502020204030204" pitchFamily="34" charset="0"/>
                <a:ea typeface="MS Mincho" panose="02020609040205080304" pitchFamily="49" charset="-128"/>
                <a:cs typeface="Times New Roman" panose="02020603050405020304" pitchFamily="18" charset="0"/>
              </a:rPr>
              <a:t>continuous improvement</a:t>
            </a:r>
            <a:r>
              <a:rPr lang="en-US" sz="2400" dirty="0">
                <a:latin typeface="Calibri" panose="020F0502020204030204" pitchFamily="34" charset="0"/>
                <a:ea typeface="MS Mincho" panose="02020609040205080304" pitchFamily="49" charset="-128"/>
                <a:cs typeface="Times New Roman" panose="02020603050405020304" pitchFamily="18" charset="0"/>
              </a:rPr>
              <a:t>, </a:t>
            </a:r>
            <a:r>
              <a:rPr lang="en-US" sz="2400" i="1" dirty="0">
                <a:latin typeface="Calibri" panose="020F0502020204030204" pitchFamily="34" charset="0"/>
                <a:ea typeface="MS Mincho" panose="02020609040205080304" pitchFamily="49" charset="-128"/>
                <a:cs typeface="Times New Roman" panose="02020603050405020304" pitchFamily="18" charset="0"/>
              </a:rPr>
              <a:t>not </a:t>
            </a:r>
            <a:r>
              <a:rPr lang="en-US" sz="2400" dirty="0">
                <a:latin typeface="Calibri" panose="020F0502020204030204" pitchFamily="34" charset="0"/>
                <a:ea typeface="MS Mincho" panose="02020609040205080304" pitchFamily="49" charset="-128"/>
                <a:cs typeface="Times New Roman" panose="02020603050405020304" pitchFamily="18" charset="0"/>
              </a:rPr>
              <a:t>reporting/evaluation for compliance or grant management purposes</a:t>
            </a:r>
          </a:p>
          <a:p>
            <a:pPr marL="342900" indent="-342900">
              <a:spcAft>
                <a:spcPts val="1000"/>
              </a:spcAft>
              <a:buFont typeface="Arial" panose="020B0604020202020204" pitchFamily="34" charset="0"/>
              <a:buChar char="•"/>
            </a:pPr>
            <a:r>
              <a:rPr lang="en-US" sz="2400" dirty="0">
                <a:latin typeface="Calibri" panose="020F0502020204030204" pitchFamily="34" charset="0"/>
                <a:ea typeface="MS Mincho" panose="02020609040205080304" pitchFamily="49" charset="-128"/>
                <a:cs typeface="Times New Roman" panose="02020603050405020304" pitchFamily="18" charset="0"/>
              </a:rPr>
              <a:t>We understand that reporting and evaluation can be a burden for grantees, and will seek to minimize time needed for these activities</a:t>
            </a:r>
          </a:p>
          <a:p>
            <a:pPr marL="342900" indent="-342900">
              <a:spcAft>
                <a:spcPts val="1000"/>
              </a:spcAft>
              <a:buFont typeface="Arial" panose="020B0604020202020204" pitchFamily="34" charset="0"/>
              <a:buChar char="•"/>
            </a:pPr>
            <a:r>
              <a:rPr lang="en-US" sz="2400" dirty="0">
                <a:latin typeface="Calibri" panose="020F0502020204030204" pitchFamily="34" charset="0"/>
                <a:ea typeface="MS Mincho" panose="02020609040205080304" pitchFamily="49" charset="-128"/>
                <a:cs typeface="Times New Roman" panose="02020603050405020304" pitchFamily="18" charset="0"/>
              </a:rPr>
              <a:t>We respect client privacy and do not request any identifiable information at the individual level</a:t>
            </a:r>
          </a:p>
        </p:txBody>
      </p:sp>
    </p:spTree>
    <p:extLst>
      <p:ext uri="{BB962C8B-B14F-4D97-AF65-F5344CB8AC3E}">
        <p14:creationId xmlns:p14="http://schemas.microsoft.com/office/powerpoint/2010/main" val="84631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000" dirty="0"/>
              <a:t>Sample Learning Questions</a:t>
            </a:r>
          </a:p>
        </p:txBody>
      </p:sp>
      <p:sp>
        <p:nvSpPr>
          <p:cNvPr id="3" name="Title 2"/>
          <p:cNvSpPr>
            <a:spLocks noGrp="1"/>
          </p:cNvSpPr>
          <p:nvPr>
            <p:ph type="title"/>
          </p:nvPr>
        </p:nvSpPr>
        <p:spPr/>
        <p:txBody>
          <a:bodyPr/>
          <a:lstStyle/>
          <a:p>
            <a:r>
              <a:rPr lang="en-US" dirty="0"/>
              <a:t>Pathways to Careers Fund Learning Plan</a:t>
            </a:r>
          </a:p>
        </p:txBody>
      </p:sp>
      <p:sp>
        <p:nvSpPr>
          <p:cNvPr id="4" name="Rectangle 3"/>
          <p:cNvSpPr/>
          <p:nvPr/>
        </p:nvSpPr>
        <p:spPr>
          <a:xfrm>
            <a:off x="419641" y="1859340"/>
            <a:ext cx="8379302" cy="2769989"/>
          </a:xfrm>
          <a:prstGeom prst="rect">
            <a:avLst/>
          </a:prstGeom>
        </p:spPr>
        <p:txBody>
          <a:bodyPr wrap="square">
            <a:spAutoFit/>
          </a:bodyPr>
          <a:lstStyle/>
          <a:p>
            <a:pPr>
              <a:spcAft>
                <a:spcPts val="1200"/>
              </a:spcAft>
            </a:pPr>
            <a:r>
              <a:rPr lang="en-US" sz="2400" b="1" dirty="0"/>
              <a:t>Project level</a:t>
            </a:r>
          </a:p>
          <a:p>
            <a:pPr marL="285750" indent="-285750">
              <a:spcAft>
                <a:spcPts val="1200"/>
              </a:spcAft>
              <a:buFont typeface="Arial" panose="020B0604020202020204" pitchFamily="34" charset="0"/>
              <a:buChar char="•"/>
            </a:pPr>
            <a:r>
              <a:rPr lang="en-US" sz="2400" dirty="0"/>
              <a:t>Did investments/projects succeed in achieving youth outcomes and/or any systems change outcomes sought?</a:t>
            </a:r>
          </a:p>
          <a:p>
            <a:pPr marL="285750" indent="-285750">
              <a:spcAft>
                <a:spcPts val="1200"/>
              </a:spcAft>
              <a:buFont typeface="Arial" panose="020B0604020202020204" pitchFamily="34" charset="0"/>
              <a:buChar char="•"/>
            </a:pPr>
            <a:r>
              <a:rPr lang="en-US" sz="2400" dirty="0"/>
              <a:t>What lessons were learned in regards to what did or didn’t work during implementation?</a:t>
            </a:r>
          </a:p>
          <a:p>
            <a:pPr>
              <a:spcAft>
                <a:spcPts val="1200"/>
              </a:spcAft>
            </a:pPr>
            <a:endParaRPr lang="en-US" sz="2400" dirty="0"/>
          </a:p>
        </p:txBody>
      </p:sp>
    </p:spTree>
    <p:extLst>
      <p:ext uri="{BB962C8B-B14F-4D97-AF65-F5344CB8AC3E}">
        <p14:creationId xmlns:p14="http://schemas.microsoft.com/office/powerpoint/2010/main" val="33142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000" dirty="0"/>
              <a:t>Sample Learning Questions</a:t>
            </a:r>
          </a:p>
        </p:txBody>
      </p:sp>
      <p:sp>
        <p:nvSpPr>
          <p:cNvPr id="3" name="Title 2"/>
          <p:cNvSpPr>
            <a:spLocks noGrp="1"/>
          </p:cNvSpPr>
          <p:nvPr>
            <p:ph type="title"/>
          </p:nvPr>
        </p:nvSpPr>
        <p:spPr/>
        <p:txBody>
          <a:bodyPr/>
          <a:lstStyle/>
          <a:p>
            <a:r>
              <a:rPr lang="en-US" dirty="0"/>
              <a:t>Pathways to Careers Fund Learning Plan</a:t>
            </a:r>
          </a:p>
        </p:txBody>
      </p:sp>
      <p:sp>
        <p:nvSpPr>
          <p:cNvPr id="4" name="Rectangle 3"/>
          <p:cNvSpPr/>
          <p:nvPr/>
        </p:nvSpPr>
        <p:spPr>
          <a:xfrm>
            <a:off x="419641" y="1859340"/>
            <a:ext cx="8379302" cy="4124206"/>
          </a:xfrm>
          <a:prstGeom prst="rect">
            <a:avLst/>
          </a:prstGeom>
        </p:spPr>
        <p:txBody>
          <a:bodyPr wrap="square">
            <a:spAutoFit/>
          </a:bodyPr>
          <a:lstStyle/>
          <a:p>
            <a:pPr>
              <a:spcAft>
                <a:spcPts val="1200"/>
              </a:spcAft>
            </a:pPr>
            <a:r>
              <a:rPr lang="en-US" sz="2200" b="1" dirty="0" smtClean="0"/>
              <a:t>Multi-site </a:t>
            </a:r>
            <a:r>
              <a:rPr lang="en-US" sz="2200" b="1" dirty="0"/>
              <a:t>(summary) level</a:t>
            </a:r>
          </a:p>
          <a:p>
            <a:pPr marL="285750" indent="-285750">
              <a:spcAft>
                <a:spcPts val="1200"/>
              </a:spcAft>
              <a:buFont typeface="Arial" panose="020B0604020202020204" pitchFamily="34" charset="0"/>
              <a:buChar char="•"/>
            </a:pPr>
            <a:r>
              <a:rPr lang="en-US" sz="2200" dirty="0"/>
              <a:t>Did the projects happening in a region support and enhance that region’s OY agenda? </a:t>
            </a:r>
          </a:p>
          <a:p>
            <a:pPr marL="285750" indent="-285750">
              <a:spcAft>
                <a:spcPts val="1200"/>
              </a:spcAft>
              <a:buFont typeface="Arial" panose="020B0604020202020204" pitchFamily="34" charset="0"/>
              <a:buChar char="•"/>
            </a:pPr>
            <a:r>
              <a:rPr lang="en-US" sz="2200" dirty="0"/>
              <a:t>For employers, what are the largest challenges of doing this kind of work? Did projects help to move employers to create lasting, long term changes to hiring approaches? </a:t>
            </a:r>
          </a:p>
          <a:p>
            <a:pPr marL="285750" indent="-285750">
              <a:spcAft>
                <a:spcPts val="1200"/>
              </a:spcAft>
              <a:buFont typeface="Arial" panose="020B0604020202020204" pitchFamily="34" charset="0"/>
              <a:buChar char="•"/>
            </a:pPr>
            <a:r>
              <a:rPr lang="en-US" sz="2200" dirty="0"/>
              <a:t>Did increases in scale (</a:t>
            </a:r>
            <a:r>
              <a:rPr lang="en-US" sz="2200" dirty="0" err="1"/>
              <a:t>eg</a:t>
            </a:r>
            <a:r>
              <a:rPr lang="en-US" sz="2200" dirty="0"/>
              <a:t>. total number of OY employed) or quality (</a:t>
            </a:r>
            <a:r>
              <a:rPr lang="en-US" sz="2200" dirty="0" err="1"/>
              <a:t>eg</a:t>
            </a:r>
            <a:r>
              <a:rPr lang="en-US" sz="2200" dirty="0"/>
              <a:t>. persistence of OY in jobs) stick after the project period? Why or why not? </a:t>
            </a:r>
          </a:p>
          <a:p>
            <a:endParaRPr lang="en-US" sz="2400" dirty="0"/>
          </a:p>
        </p:txBody>
      </p:sp>
    </p:spTree>
    <p:extLst>
      <p:ext uri="{BB962C8B-B14F-4D97-AF65-F5344CB8AC3E}">
        <p14:creationId xmlns:p14="http://schemas.microsoft.com/office/powerpoint/2010/main" val="48776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9642" y="1505006"/>
            <a:ext cx="7770675" cy="313531"/>
          </a:xfrm>
        </p:spPr>
        <p:txBody>
          <a:bodyPr/>
          <a:lstStyle/>
          <a:p>
            <a:r>
              <a:rPr lang="en-US" sz="2000" dirty="0"/>
              <a:t>Required Grantee Activities</a:t>
            </a:r>
          </a:p>
        </p:txBody>
      </p:sp>
      <p:sp>
        <p:nvSpPr>
          <p:cNvPr id="3" name="Title 2"/>
          <p:cNvSpPr>
            <a:spLocks noGrp="1"/>
          </p:cNvSpPr>
          <p:nvPr>
            <p:ph type="title"/>
          </p:nvPr>
        </p:nvSpPr>
        <p:spPr>
          <a:xfrm>
            <a:off x="419642" y="492372"/>
            <a:ext cx="7770674" cy="1007619"/>
          </a:xfrm>
        </p:spPr>
        <p:txBody>
          <a:bodyPr/>
          <a:lstStyle/>
          <a:p>
            <a:r>
              <a:rPr lang="en-US" dirty="0"/>
              <a:t>Pathways to Careers Fund </a:t>
            </a:r>
            <a:r>
              <a:rPr lang="en-US" dirty="0" smtClean="0"/>
              <a:t>– Aspen Learning </a:t>
            </a:r>
            <a:r>
              <a:rPr lang="en-US" dirty="0"/>
              <a:t>Plan</a:t>
            </a:r>
          </a:p>
        </p:txBody>
      </p:sp>
      <p:sp>
        <p:nvSpPr>
          <p:cNvPr id="5" name="Rectangle 4"/>
          <p:cNvSpPr/>
          <p:nvPr/>
        </p:nvSpPr>
        <p:spPr>
          <a:xfrm>
            <a:off x="419642" y="1884634"/>
            <a:ext cx="8603588" cy="4909036"/>
          </a:xfrm>
          <a:prstGeom prst="rect">
            <a:avLst/>
          </a:prstGeom>
        </p:spPr>
        <p:txBody>
          <a:bodyPr wrap="square">
            <a:spAutoFit/>
          </a:bodyPr>
          <a:lstStyle/>
          <a:p>
            <a:pPr marL="342900" marR="0" lvl="0" indent="-342900">
              <a:spcBef>
                <a:spcPts val="0"/>
              </a:spcBef>
              <a:spcAft>
                <a:spcPts val="1200"/>
              </a:spcAft>
              <a:buFont typeface="Symbol" panose="05050102010706020507" pitchFamily="18" charset="2"/>
              <a:buChar char=""/>
            </a:pPr>
            <a:r>
              <a:rPr lang="en-US" sz="2100" b="1" dirty="0">
                <a:ea typeface="MS Mincho" panose="02020609040205080304" pitchFamily="49" charset="-128"/>
                <a:cs typeface="Times New Roman" panose="02020603050405020304" pitchFamily="18" charset="0"/>
              </a:rPr>
              <a:t>Interviews with AFCS evaluation partner</a:t>
            </a:r>
            <a:r>
              <a:rPr lang="en-US" sz="2100" dirty="0">
                <a:ea typeface="MS Mincho" panose="02020609040205080304" pitchFamily="49" charset="-128"/>
                <a:cs typeface="Times New Roman" panose="02020603050405020304" pitchFamily="18" charset="0"/>
              </a:rPr>
              <a:t>: twice a year, a one hour interview with an evaluation </a:t>
            </a:r>
            <a:r>
              <a:rPr lang="en-US" sz="2100" dirty="0" smtClean="0">
                <a:ea typeface="MS Mincho" panose="02020609040205080304" pitchFamily="49" charset="-128"/>
                <a:cs typeface="Times New Roman" panose="02020603050405020304" pitchFamily="18" charset="0"/>
              </a:rPr>
              <a:t>partner</a:t>
            </a:r>
            <a:endParaRPr lang="en-US" sz="2100" dirty="0">
              <a:ea typeface="MS Mincho" panose="02020609040205080304" pitchFamily="49" charset="-128"/>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100" b="1" dirty="0">
                <a:ea typeface="MS Mincho" panose="02020609040205080304" pitchFamily="49" charset="-128"/>
                <a:cs typeface="Times New Roman" panose="02020603050405020304" pitchFamily="18" charset="0"/>
              </a:rPr>
              <a:t>Participation in learning sessions </a:t>
            </a:r>
            <a:r>
              <a:rPr lang="en-US" sz="2100" dirty="0">
                <a:ea typeface="MS Mincho" panose="02020609040205080304" pitchFamily="49" charset="-128"/>
                <a:cs typeface="Times New Roman" panose="02020603050405020304" pitchFamily="18" charset="0"/>
              </a:rPr>
              <a:t>in your city, with AFCS staff: at most twice a year, participation in a half day learning discussion with other </a:t>
            </a:r>
            <a:r>
              <a:rPr lang="en-US" sz="2100" dirty="0" smtClean="0">
                <a:ea typeface="MS Mincho" panose="02020609040205080304" pitchFamily="49" charset="-128"/>
                <a:cs typeface="Times New Roman" panose="02020603050405020304" pitchFamily="18" charset="0"/>
              </a:rPr>
              <a:t>grantees</a:t>
            </a:r>
            <a:endParaRPr lang="en-US" sz="2100" dirty="0">
              <a:ea typeface="MS Mincho" panose="02020609040205080304" pitchFamily="49" charset="-128"/>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100" b="1" dirty="0">
                <a:ea typeface="MS Mincho" panose="02020609040205080304" pitchFamily="49" charset="-128"/>
                <a:cs typeface="Times New Roman" panose="02020603050405020304" pitchFamily="18" charset="0"/>
              </a:rPr>
              <a:t>Written </a:t>
            </a:r>
            <a:r>
              <a:rPr lang="en-US" sz="2100" b="1" dirty="0" smtClean="0">
                <a:ea typeface="MS Mincho" panose="02020609040205080304" pitchFamily="49" charset="-128"/>
                <a:cs typeface="Times New Roman" panose="02020603050405020304" pitchFamily="18" charset="0"/>
              </a:rPr>
              <a:t>report</a:t>
            </a:r>
            <a:r>
              <a:rPr lang="en-US" sz="2100" dirty="0" smtClean="0">
                <a:ea typeface="MS Mincho" panose="02020609040205080304" pitchFamily="49" charset="-128"/>
                <a:cs typeface="Times New Roman" panose="02020603050405020304" pitchFamily="18" charset="0"/>
              </a:rPr>
              <a:t>: an annual and/or final report will </a:t>
            </a:r>
            <a:r>
              <a:rPr lang="en-US" sz="2100" dirty="0">
                <a:ea typeface="MS Mincho" panose="02020609040205080304" pitchFamily="49" charset="-128"/>
                <a:cs typeface="Times New Roman" panose="02020603050405020304" pitchFamily="18" charset="0"/>
              </a:rPr>
              <a:t>be required, which will include reporting data on actual youth outcomes as they relate your proposed outcomes, and a narrative describing the process you used and successes and barriers you </a:t>
            </a:r>
            <a:r>
              <a:rPr lang="en-US" sz="2100" dirty="0" smtClean="0">
                <a:ea typeface="MS Mincho" panose="02020609040205080304" pitchFamily="49" charset="-128"/>
                <a:cs typeface="Times New Roman" panose="02020603050405020304" pitchFamily="18" charset="0"/>
              </a:rPr>
              <a:t>experienced</a:t>
            </a:r>
            <a:endParaRPr lang="en-US" sz="2100" dirty="0">
              <a:ea typeface="MS Mincho" panose="02020609040205080304" pitchFamily="49" charset="-128"/>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100" b="1" dirty="0">
                <a:ea typeface="MS Mincho" panose="02020609040205080304" pitchFamily="49" charset="-128"/>
                <a:cs typeface="Times New Roman" panose="02020603050405020304" pitchFamily="18" charset="0"/>
              </a:rPr>
              <a:t>At the end of your project</a:t>
            </a:r>
            <a:r>
              <a:rPr lang="en-US" sz="2100" dirty="0">
                <a:ea typeface="MS Mincho" panose="02020609040205080304" pitchFamily="49" charset="-128"/>
                <a:cs typeface="Times New Roman" panose="02020603050405020304" pitchFamily="18" charset="0"/>
              </a:rPr>
              <a:t>: potential phone interview with evaluators or AFCS </a:t>
            </a:r>
            <a:r>
              <a:rPr lang="en-US" sz="2100" dirty="0" smtClean="0">
                <a:ea typeface="MS Mincho" panose="02020609040205080304" pitchFamily="49" charset="-128"/>
                <a:cs typeface="Times New Roman" panose="02020603050405020304" pitchFamily="18" charset="0"/>
              </a:rPr>
              <a:t>staff</a:t>
            </a:r>
            <a:endParaRPr lang="en-US" sz="2100" dirty="0">
              <a:ea typeface="MS Mincho" panose="02020609040205080304" pitchFamily="49" charset="-128"/>
              <a:cs typeface="Times New Roman" panose="02020603050405020304" pitchFamily="18" charset="0"/>
            </a:endParaRPr>
          </a:p>
          <a:p>
            <a:pPr algn="ctr">
              <a:spcAft>
                <a:spcPts val="1200"/>
              </a:spcAft>
            </a:pPr>
            <a:r>
              <a:rPr lang="en-US" sz="2100" i="1" dirty="0">
                <a:ea typeface="MS Mincho" panose="02020609040205080304" pitchFamily="49" charset="-128"/>
                <a:cs typeface="Times New Roman" panose="02020603050405020304" pitchFamily="18" charset="0"/>
              </a:rPr>
              <a:t>We estimate that our request to grantees for time related to learning should amount to less than </a:t>
            </a:r>
            <a:r>
              <a:rPr lang="en-US" sz="2100" b="1" i="1" dirty="0">
                <a:ea typeface="MS Mincho" panose="02020609040205080304" pitchFamily="49" charset="-128"/>
                <a:cs typeface="Times New Roman" panose="02020603050405020304" pitchFamily="18" charset="0"/>
              </a:rPr>
              <a:t>12 hours annually</a:t>
            </a:r>
            <a:endParaRPr lang="en-US" sz="2100" b="1" i="1" dirty="0">
              <a:effectLs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91246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2094" y="3547613"/>
            <a:ext cx="8290586" cy="2971800"/>
          </a:xfrm>
        </p:spPr>
        <p:txBody>
          <a:bodyPr/>
          <a:lstStyle/>
          <a:p>
            <a:pPr marL="857250" indent="-857250">
              <a:spcAft>
                <a:spcPts val="1200"/>
              </a:spcAft>
              <a:buFont typeface="+mj-lt"/>
              <a:buAutoNum type="romanUcPeriod"/>
            </a:pPr>
            <a:r>
              <a:rPr lang="en-US" sz="2800" dirty="0"/>
              <a:t>The Aspen Forum for Community Solutions &amp; Opportunity Youth Incentive </a:t>
            </a:r>
            <a:r>
              <a:rPr lang="en-US" sz="2800" dirty="0" smtClean="0"/>
              <a:t>Fund</a:t>
            </a:r>
          </a:p>
          <a:p>
            <a:pPr marL="857250" indent="-857250">
              <a:spcAft>
                <a:spcPts val="1200"/>
              </a:spcAft>
              <a:buFont typeface="+mj-lt"/>
              <a:buAutoNum type="romanUcPeriod"/>
            </a:pPr>
            <a:r>
              <a:rPr lang="en-US" sz="2800" dirty="0" smtClean="0"/>
              <a:t>Thrive Chicago’s Strategy </a:t>
            </a:r>
          </a:p>
          <a:p>
            <a:pPr marL="857250" indent="-857250">
              <a:spcAft>
                <a:spcPts val="1200"/>
              </a:spcAft>
              <a:buFont typeface="+mj-lt"/>
              <a:buAutoNum type="romanUcPeriod"/>
            </a:pPr>
            <a:r>
              <a:rPr lang="en-US" sz="2800" dirty="0" smtClean="0"/>
              <a:t>Pathways </a:t>
            </a:r>
            <a:r>
              <a:rPr lang="en-US" sz="2800" dirty="0"/>
              <a:t>to Careers Fund Learning Objectives &amp; Grantee Requirements</a:t>
            </a:r>
          </a:p>
          <a:p>
            <a:pPr marL="857250" indent="-857250">
              <a:spcAft>
                <a:spcPts val="1200"/>
              </a:spcAft>
              <a:buFont typeface="+mj-lt"/>
              <a:buAutoNum type="romanUcPeriod"/>
            </a:pPr>
            <a:r>
              <a:rPr lang="en-US" sz="2800" dirty="0"/>
              <a:t>Questions </a:t>
            </a:r>
          </a:p>
          <a:p>
            <a:pPr marL="857250" indent="-857250">
              <a:buFont typeface="+mj-lt"/>
              <a:buAutoNum type="romanUcPeriod"/>
            </a:pPr>
            <a:endParaRPr lang="en-US" dirty="0"/>
          </a:p>
          <a:p>
            <a:pPr marL="857250" indent="-857250">
              <a:buFont typeface="+mj-lt"/>
              <a:buAutoNum type="romanUcPeriod"/>
            </a:pPr>
            <a:endParaRPr lang="en-US" dirty="0"/>
          </a:p>
        </p:txBody>
      </p:sp>
      <p:sp>
        <p:nvSpPr>
          <p:cNvPr id="3" name="TextBox 2"/>
          <p:cNvSpPr txBox="1"/>
          <p:nvPr/>
        </p:nvSpPr>
        <p:spPr>
          <a:xfrm>
            <a:off x="5279366" y="727436"/>
            <a:ext cx="3571336" cy="523220"/>
          </a:xfrm>
          <a:prstGeom prst="rect">
            <a:avLst/>
          </a:prstGeom>
          <a:noFill/>
        </p:spPr>
        <p:txBody>
          <a:bodyPr wrap="square" rtlCol="0">
            <a:spAutoFit/>
          </a:bodyPr>
          <a:lstStyle/>
          <a:p>
            <a:pPr lvl="0" defTabSz="457120">
              <a:spcBef>
                <a:spcPct val="20000"/>
              </a:spcBef>
              <a:spcAft>
                <a:spcPts val="1200"/>
              </a:spcAft>
            </a:pPr>
            <a:r>
              <a:rPr lang="en-US" sz="2800" b="1" dirty="0">
                <a:solidFill>
                  <a:prstClr val="white"/>
                </a:solidFill>
                <a:latin typeface="Arial"/>
                <a:cs typeface="Arial"/>
              </a:rPr>
              <a:t>Webinar Overview</a:t>
            </a:r>
          </a:p>
        </p:txBody>
      </p:sp>
    </p:spTree>
    <p:extLst>
      <p:ext uri="{BB962C8B-B14F-4D97-AF65-F5344CB8AC3E}">
        <p14:creationId xmlns:p14="http://schemas.microsoft.com/office/powerpoint/2010/main" val="52589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643" y="474682"/>
            <a:ext cx="7770674" cy="1007619"/>
          </a:xfrm>
        </p:spPr>
        <p:txBody>
          <a:bodyPr/>
          <a:lstStyle/>
          <a:p>
            <a:r>
              <a:rPr lang="en-US" dirty="0"/>
              <a:t>Applying to the Pathways to Careers Fund</a:t>
            </a:r>
          </a:p>
        </p:txBody>
      </p:sp>
      <p:sp>
        <p:nvSpPr>
          <p:cNvPr id="6" name="Text Placeholder 1"/>
          <p:cNvSpPr>
            <a:spLocks noGrp="1"/>
          </p:cNvSpPr>
          <p:nvPr>
            <p:ph type="body" sz="quarter" idx="10"/>
          </p:nvPr>
        </p:nvSpPr>
        <p:spPr>
          <a:xfrm>
            <a:off x="419643" y="1569206"/>
            <a:ext cx="7770675" cy="313531"/>
          </a:xfrm>
        </p:spPr>
        <p:txBody>
          <a:bodyPr/>
          <a:lstStyle/>
          <a:p>
            <a:r>
              <a:rPr lang="en-US" sz="2000" dirty="0"/>
              <a:t>Proposal Components</a:t>
            </a:r>
          </a:p>
          <a:p>
            <a:endParaRPr lang="en-US" sz="2000" dirty="0"/>
          </a:p>
        </p:txBody>
      </p:sp>
      <p:sp>
        <p:nvSpPr>
          <p:cNvPr id="9" name="Rectangle 8"/>
          <p:cNvSpPr/>
          <p:nvPr/>
        </p:nvSpPr>
        <p:spPr>
          <a:xfrm>
            <a:off x="419642" y="1982084"/>
            <a:ext cx="8310290" cy="4570482"/>
          </a:xfrm>
          <a:prstGeom prst="rect">
            <a:avLst/>
          </a:prstGeom>
        </p:spPr>
        <p:txBody>
          <a:bodyPr wrap="square">
            <a:spAutoFit/>
          </a:bodyPr>
          <a:lstStyle/>
          <a:p>
            <a:pPr marL="285750" indent="-285750">
              <a:spcAft>
                <a:spcPts val="600"/>
              </a:spcAft>
              <a:buFont typeface="Arial" panose="020B0604020202020204" pitchFamily="34" charset="0"/>
              <a:buChar char="•"/>
            </a:pPr>
            <a:r>
              <a:rPr lang="en-US" sz="1900" dirty="0" smtClean="0"/>
              <a:t>Chicago/Cook County </a:t>
            </a:r>
            <a:r>
              <a:rPr lang="en-US" sz="1900" b="1" dirty="0" smtClean="0"/>
              <a:t>Application </a:t>
            </a:r>
            <a:r>
              <a:rPr lang="en-US" sz="1900" b="1" dirty="0"/>
              <a:t>Cover Sheet</a:t>
            </a:r>
          </a:p>
          <a:p>
            <a:pPr marL="285750" indent="-285750">
              <a:spcAft>
                <a:spcPts val="600"/>
              </a:spcAft>
              <a:buFont typeface="Arial" panose="020B0604020202020204" pitchFamily="34" charset="0"/>
              <a:buChar char="•"/>
            </a:pPr>
            <a:r>
              <a:rPr lang="en-US" sz="1900" b="1" dirty="0"/>
              <a:t>Proposal Narrative </a:t>
            </a:r>
            <a:r>
              <a:rPr lang="en-US" sz="1900" dirty="0"/>
              <a:t>(not to exceed 8 pages; your response to section 1 should not exceed 1 page), including the completed diagram shown in Appendix D of the RFP</a:t>
            </a:r>
          </a:p>
          <a:p>
            <a:pPr marL="285750" indent="-285750">
              <a:spcAft>
                <a:spcPts val="600"/>
              </a:spcAft>
              <a:buFont typeface="Arial" panose="020B0604020202020204" pitchFamily="34" charset="0"/>
              <a:buChar char="•"/>
            </a:pPr>
            <a:r>
              <a:rPr lang="en-US" sz="1900" b="1" dirty="0"/>
              <a:t>Letters of commitment and/or Memoranda of Understanding from employer </a:t>
            </a:r>
            <a:r>
              <a:rPr lang="en-US" sz="1900" dirty="0"/>
              <a:t>partners of the proposed pathway or otherwise needed for the success of the </a:t>
            </a:r>
            <a:r>
              <a:rPr lang="en-US" sz="1900" dirty="0" smtClean="0"/>
              <a:t>project</a:t>
            </a:r>
            <a:endParaRPr lang="en-US" sz="1900" dirty="0"/>
          </a:p>
          <a:p>
            <a:pPr marL="285750" indent="-285750">
              <a:spcAft>
                <a:spcPts val="600"/>
              </a:spcAft>
              <a:buFont typeface="Arial" panose="020B0604020202020204" pitchFamily="34" charset="0"/>
              <a:buChar char="•"/>
            </a:pPr>
            <a:r>
              <a:rPr lang="en-US" sz="1900" dirty="0"/>
              <a:t>If a K12 or post-secondary connected pathway, letters of commitment and/or Memoranda of Understanding from any educational institution </a:t>
            </a:r>
            <a:r>
              <a:rPr lang="en-US" sz="1900" dirty="0" smtClean="0"/>
              <a:t>partners</a:t>
            </a:r>
            <a:endParaRPr lang="en-US" sz="1900" dirty="0"/>
          </a:p>
          <a:p>
            <a:pPr marL="285750" indent="-285750">
              <a:spcAft>
                <a:spcPts val="600"/>
              </a:spcAft>
              <a:buFont typeface="Arial" panose="020B0604020202020204" pitchFamily="34" charset="0"/>
              <a:buChar char="•"/>
            </a:pPr>
            <a:r>
              <a:rPr lang="en-US" sz="1900" dirty="0"/>
              <a:t>If the proposed pathway has any existing documentation of the approach or outcomes (descriptive report, evaluation, </a:t>
            </a:r>
            <a:r>
              <a:rPr lang="en-US" sz="1900" dirty="0" err="1"/>
              <a:t>etc</a:t>
            </a:r>
            <a:r>
              <a:rPr lang="en-US" sz="1900" dirty="0"/>
              <a:t>) please include as an </a:t>
            </a:r>
            <a:r>
              <a:rPr lang="en-US" sz="1900" dirty="0" smtClean="0"/>
              <a:t>attachment</a:t>
            </a:r>
            <a:endParaRPr lang="en-US" sz="1900" dirty="0"/>
          </a:p>
          <a:p>
            <a:pPr marL="285750" indent="-285750">
              <a:spcAft>
                <a:spcPts val="600"/>
              </a:spcAft>
              <a:buFont typeface="Arial" panose="020B0604020202020204" pitchFamily="34" charset="0"/>
              <a:buChar char="•"/>
            </a:pPr>
            <a:r>
              <a:rPr lang="en-US" sz="1900" b="1" dirty="0"/>
              <a:t>Copy of organization’s 501(c)3 letter</a:t>
            </a:r>
            <a:r>
              <a:rPr lang="en-US" sz="1900" dirty="0"/>
              <a:t>; if organization is applying as a fiscal sponsor for another organization, also include a copy of the fiscal sponsorship agreement</a:t>
            </a:r>
          </a:p>
        </p:txBody>
      </p:sp>
    </p:spTree>
    <p:extLst>
      <p:ext uri="{BB962C8B-B14F-4D97-AF65-F5344CB8AC3E}">
        <p14:creationId xmlns:p14="http://schemas.microsoft.com/office/powerpoint/2010/main" val="185756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9641" y="1825318"/>
            <a:ext cx="7770675" cy="313531"/>
          </a:xfrm>
        </p:spPr>
        <p:txBody>
          <a:bodyPr/>
          <a:lstStyle/>
          <a:p>
            <a:r>
              <a:rPr lang="en-US" sz="2000" dirty="0"/>
              <a:t>Submission Process</a:t>
            </a:r>
          </a:p>
        </p:txBody>
      </p:sp>
      <p:sp>
        <p:nvSpPr>
          <p:cNvPr id="3" name="Title 2"/>
          <p:cNvSpPr>
            <a:spLocks noGrp="1"/>
          </p:cNvSpPr>
          <p:nvPr>
            <p:ph type="title"/>
          </p:nvPr>
        </p:nvSpPr>
        <p:spPr>
          <a:xfrm>
            <a:off x="419642" y="739316"/>
            <a:ext cx="7770674" cy="1007619"/>
          </a:xfrm>
        </p:spPr>
        <p:txBody>
          <a:bodyPr/>
          <a:lstStyle/>
          <a:p>
            <a:r>
              <a:rPr lang="en-US" dirty="0"/>
              <a:t>Applying to the </a:t>
            </a:r>
            <a:r>
              <a:rPr lang="en-US" dirty="0" smtClean="0"/>
              <a:t>Pathways to Careers </a:t>
            </a:r>
            <a:r>
              <a:rPr lang="en-US" dirty="0"/>
              <a:t>Fund</a:t>
            </a:r>
          </a:p>
        </p:txBody>
      </p:sp>
      <p:sp>
        <p:nvSpPr>
          <p:cNvPr id="4" name="Rectangle 3"/>
          <p:cNvSpPr/>
          <p:nvPr/>
        </p:nvSpPr>
        <p:spPr>
          <a:xfrm>
            <a:off x="419642" y="2585933"/>
            <a:ext cx="8310290" cy="2693045"/>
          </a:xfrm>
          <a:prstGeom prst="rect">
            <a:avLst/>
          </a:prstGeom>
        </p:spPr>
        <p:txBody>
          <a:bodyPr wrap="square">
            <a:spAutoFit/>
          </a:bodyPr>
          <a:lstStyle/>
          <a:p>
            <a:pPr marL="285750" indent="-285750">
              <a:spcAft>
                <a:spcPts val="1200"/>
              </a:spcAft>
              <a:buFont typeface="Arial" panose="020B0604020202020204" pitchFamily="34" charset="0"/>
              <a:buChar char="•"/>
            </a:pPr>
            <a:r>
              <a:rPr lang="en-US" sz="2400" dirty="0"/>
              <a:t>Proposals are due, by </a:t>
            </a:r>
            <a:r>
              <a:rPr lang="en-US" sz="2400" b="1" dirty="0"/>
              <a:t>electronic submission</a:t>
            </a:r>
            <a:r>
              <a:rPr lang="en-US" sz="2400" dirty="0"/>
              <a:t>, to the attention of: Emma Uman,  </a:t>
            </a:r>
            <a:r>
              <a:rPr lang="en-US" sz="2400" dirty="0">
                <a:hlinkClick r:id="rId3"/>
              </a:rPr>
              <a:t>emma.uman@aspeninst.org</a:t>
            </a:r>
            <a:r>
              <a:rPr lang="en-US" sz="2400" dirty="0"/>
              <a:t> </a:t>
            </a:r>
          </a:p>
          <a:p>
            <a:pPr marL="285750" indent="-285750">
              <a:spcAft>
                <a:spcPts val="1200"/>
              </a:spcAft>
              <a:buFont typeface="Arial" panose="020B0604020202020204" pitchFamily="34" charset="0"/>
              <a:buChar char="•"/>
            </a:pPr>
            <a:r>
              <a:rPr lang="en-US" sz="2400" dirty="0"/>
              <a:t>Deadline for submission is </a:t>
            </a:r>
            <a:r>
              <a:rPr lang="en-US" sz="2400" b="1" dirty="0" smtClean="0"/>
              <a:t>March 10</a:t>
            </a:r>
            <a:r>
              <a:rPr lang="en-US" sz="2400" dirty="0" smtClean="0"/>
              <a:t>, </a:t>
            </a:r>
            <a:r>
              <a:rPr lang="en-US" sz="2400" dirty="0"/>
              <a:t>2017 6:00 p.m. Pacific </a:t>
            </a:r>
            <a:r>
              <a:rPr lang="en-US" sz="2400" dirty="0" smtClean="0"/>
              <a:t>Time</a:t>
            </a:r>
            <a:endParaRPr lang="en-US" sz="2400" dirty="0"/>
          </a:p>
          <a:p>
            <a:pPr marL="285750" indent="-285750">
              <a:spcAft>
                <a:spcPts val="1200"/>
              </a:spcAft>
              <a:buFont typeface="Arial" panose="020B0604020202020204" pitchFamily="34" charset="0"/>
              <a:buChar char="•"/>
            </a:pPr>
            <a:r>
              <a:rPr lang="en-US" sz="2400" dirty="0"/>
              <a:t>Funding decisions will be announced before May 31, </a:t>
            </a:r>
            <a:r>
              <a:rPr lang="en-US" sz="2400" dirty="0" smtClean="0"/>
              <a:t>2017</a:t>
            </a:r>
            <a:endParaRPr lang="en-US" sz="2400" dirty="0"/>
          </a:p>
          <a:p>
            <a:pPr>
              <a:spcAft>
                <a:spcPts val="600"/>
              </a:spcAft>
            </a:pPr>
            <a:endParaRPr lang="en-US" sz="1900" dirty="0"/>
          </a:p>
        </p:txBody>
      </p:sp>
    </p:spTree>
    <p:extLst>
      <p:ext uri="{BB962C8B-B14F-4D97-AF65-F5344CB8AC3E}">
        <p14:creationId xmlns:p14="http://schemas.microsoft.com/office/powerpoint/2010/main" val="388675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08690" y="1718813"/>
            <a:ext cx="6249372" cy="2971800"/>
          </a:xfrm>
        </p:spPr>
        <p:txBody>
          <a:bodyPr/>
          <a:lstStyle/>
          <a:p>
            <a:r>
              <a:rPr lang="en-US" sz="4400" dirty="0"/>
              <a:t>Questions?</a:t>
            </a:r>
          </a:p>
        </p:txBody>
      </p:sp>
    </p:spTree>
    <p:extLst>
      <p:ext uri="{BB962C8B-B14F-4D97-AF65-F5344CB8AC3E}">
        <p14:creationId xmlns:p14="http://schemas.microsoft.com/office/powerpoint/2010/main" val="88454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1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62" y="650990"/>
            <a:ext cx="7770674" cy="1007619"/>
          </a:xfrm>
        </p:spPr>
        <p:txBody>
          <a:bodyPr/>
          <a:lstStyle/>
          <a:p>
            <a:r>
              <a:rPr lang="en-US" sz="3200" b="1" dirty="0">
                <a:latin typeface="+mj-lt"/>
              </a:rPr>
              <a:t/>
            </a:r>
            <a:br>
              <a:rPr lang="en-US" sz="3200" b="1" dirty="0">
                <a:latin typeface="+mj-lt"/>
              </a:rPr>
            </a:br>
            <a:r>
              <a:rPr lang="en-US" dirty="0">
                <a:latin typeface="Arial" panose="020B0604020202020204" pitchFamily="34" charset="0"/>
                <a:cs typeface="Arial" panose="020B0604020202020204" pitchFamily="34" charset="0"/>
              </a:rPr>
              <a:t>Who We Are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2448" y="4584902"/>
            <a:ext cx="1644719" cy="170776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919" y="4584902"/>
            <a:ext cx="1707761" cy="1707761"/>
          </a:xfrm>
          <a:prstGeom prst="rect">
            <a:avLst/>
          </a:prstGeom>
        </p:spPr>
      </p:pic>
      <p:sp>
        <p:nvSpPr>
          <p:cNvPr id="5" name="Rectangle 4"/>
          <p:cNvSpPr/>
          <p:nvPr/>
        </p:nvSpPr>
        <p:spPr>
          <a:xfrm>
            <a:off x="2448619" y="4725123"/>
            <a:ext cx="1802921" cy="1477328"/>
          </a:xfrm>
          <a:prstGeom prst="rect">
            <a:avLst/>
          </a:prstGeom>
        </p:spPr>
        <p:txBody>
          <a:bodyPr wrap="square">
            <a:spAutoFit/>
          </a:bodyPr>
          <a:lstStyle/>
          <a:p>
            <a:r>
              <a:rPr lang="en-US" b="1" dirty="0">
                <a:solidFill>
                  <a:schemeClr val="accent2"/>
                </a:solidFill>
              </a:rPr>
              <a:t>KEN THOMPSON</a:t>
            </a:r>
          </a:p>
          <a:p>
            <a:r>
              <a:rPr lang="en-US" b="1" i="1" dirty="0"/>
              <a:t>Senior </a:t>
            </a:r>
            <a:r>
              <a:rPr lang="en-US" b="1" i="1" dirty="0" smtClean="0"/>
              <a:t>Fellow</a:t>
            </a:r>
          </a:p>
          <a:p>
            <a:r>
              <a:rPr lang="en-US" b="1" dirty="0" smtClean="0"/>
              <a:t>Aspen Forum for Community Solutions</a:t>
            </a:r>
            <a:endParaRPr lang="en-US" b="1" dirty="0"/>
          </a:p>
        </p:txBody>
      </p:sp>
      <p:sp>
        <p:nvSpPr>
          <p:cNvPr id="6" name="Rectangle 5"/>
          <p:cNvSpPr/>
          <p:nvPr/>
        </p:nvSpPr>
        <p:spPr>
          <a:xfrm>
            <a:off x="6647448" y="4586624"/>
            <a:ext cx="2313603" cy="1754326"/>
          </a:xfrm>
          <a:prstGeom prst="rect">
            <a:avLst/>
          </a:prstGeom>
        </p:spPr>
        <p:txBody>
          <a:bodyPr wrap="square">
            <a:spAutoFit/>
          </a:bodyPr>
          <a:lstStyle/>
          <a:p>
            <a:r>
              <a:rPr lang="en-US" b="1" dirty="0">
                <a:solidFill>
                  <a:schemeClr val="accent2"/>
                </a:solidFill>
              </a:rPr>
              <a:t>EMMA UMAN</a:t>
            </a:r>
          </a:p>
          <a:p>
            <a:r>
              <a:rPr lang="en-US" b="1" i="1" dirty="0"/>
              <a:t>Program </a:t>
            </a:r>
            <a:r>
              <a:rPr lang="en-US" b="1" i="1" dirty="0" smtClean="0"/>
              <a:t>Manager,</a:t>
            </a:r>
            <a:endParaRPr lang="en-US" b="1" i="1" dirty="0"/>
          </a:p>
          <a:p>
            <a:r>
              <a:rPr lang="en-US" b="1" i="1" dirty="0"/>
              <a:t>100K Demonstration </a:t>
            </a:r>
            <a:r>
              <a:rPr lang="en-US" b="1" i="1" dirty="0" smtClean="0"/>
              <a:t>Cities</a:t>
            </a:r>
          </a:p>
          <a:p>
            <a:r>
              <a:rPr lang="en-US" b="1" dirty="0" smtClean="0"/>
              <a:t>Aspen Forum for Community Solutions</a:t>
            </a:r>
            <a:endParaRPr lang="en-US" dirty="0"/>
          </a:p>
        </p:txBody>
      </p:sp>
      <p:sp>
        <p:nvSpPr>
          <p:cNvPr id="8" name="Rectangle 7"/>
          <p:cNvSpPr/>
          <p:nvPr/>
        </p:nvSpPr>
        <p:spPr>
          <a:xfrm>
            <a:off x="6647448" y="1995834"/>
            <a:ext cx="2313603" cy="1477328"/>
          </a:xfrm>
          <a:prstGeom prst="rect">
            <a:avLst/>
          </a:prstGeom>
        </p:spPr>
        <p:txBody>
          <a:bodyPr wrap="square">
            <a:spAutoFit/>
          </a:bodyPr>
          <a:lstStyle/>
          <a:p>
            <a:r>
              <a:rPr lang="en-US" b="1" dirty="0" smtClean="0">
                <a:solidFill>
                  <a:schemeClr val="accent2"/>
                </a:solidFill>
              </a:rPr>
              <a:t>AMRIT MEHRA</a:t>
            </a:r>
            <a:endParaRPr lang="en-US" b="1" dirty="0">
              <a:solidFill>
                <a:schemeClr val="accent2"/>
              </a:solidFill>
            </a:endParaRPr>
          </a:p>
          <a:p>
            <a:r>
              <a:rPr lang="en-US" b="1" i="1" dirty="0" smtClean="0"/>
              <a:t>Manager of </a:t>
            </a:r>
            <a:r>
              <a:rPr lang="en-US" b="1" i="1" dirty="0"/>
              <a:t>Workforce Initiatives</a:t>
            </a:r>
          </a:p>
          <a:p>
            <a:r>
              <a:rPr lang="en-US" b="1" dirty="0"/>
              <a:t>Thrive Chicago</a:t>
            </a:r>
          </a:p>
          <a:p>
            <a:endParaRPr lang="en-US" b="1" i="1"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2448" y="1995834"/>
            <a:ext cx="1643061" cy="1643061"/>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18687"/>
          <a:stretch/>
        </p:blipFill>
        <p:spPr>
          <a:xfrm>
            <a:off x="586729" y="1995834"/>
            <a:ext cx="1653856" cy="1722011"/>
          </a:xfrm>
          <a:prstGeom prst="rect">
            <a:avLst/>
          </a:prstGeom>
        </p:spPr>
      </p:pic>
      <p:sp>
        <p:nvSpPr>
          <p:cNvPr id="11" name="Rectangle 10"/>
          <p:cNvSpPr/>
          <p:nvPr/>
        </p:nvSpPr>
        <p:spPr>
          <a:xfrm>
            <a:off x="2428845" y="1979676"/>
            <a:ext cx="2313603" cy="1754326"/>
          </a:xfrm>
          <a:prstGeom prst="rect">
            <a:avLst/>
          </a:prstGeom>
        </p:spPr>
        <p:txBody>
          <a:bodyPr wrap="square">
            <a:spAutoFit/>
          </a:bodyPr>
          <a:lstStyle/>
          <a:p>
            <a:r>
              <a:rPr lang="en-US" b="1" dirty="0" smtClean="0">
                <a:solidFill>
                  <a:schemeClr val="accent2"/>
                </a:solidFill>
              </a:rPr>
              <a:t>MARIKO LOCKHART</a:t>
            </a:r>
            <a:endParaRPr lang="en-US" b="1" i="1" dirty="0" smtClean="0"/>
          </a:p>
          <a:p>
            <a:r>
              <a:rPr lang="en-US" b="1" i="1" dirty="0" smtClean="0"/>
              <a:t>National Coordinator,</a:t>
            </a:r>
          </a:p>
          <a:p>
            <a:r>
              <a:rPr lang="en-US" b="1" i="1" dirty="0" smtClean="0"/>
              <a:t>100K </a:t>
            </a:r>
            <a:r>
              <a:rPr lang="en-US" b="1" i="1" dirty="0"/>
              <a:t>Demonstration </a:t>
            </a:r>
            <a:r>
              <a:rPr lang="en-US" b="1" i="1" dirty="0" smtClean="0"/>
              <a:t>Cities</a:t>
            </a:r>
          </a:p>
          <a:p>
            <a:r>
              <a:rPr lang="en-US" b="1" dirty="0" smtClean="0"/>
              <a:t>Aspen Forum for Community Solutions</a:t>
            </a:r>
            <a:endParaRPr lang="en-US" dirty="0"/>
          </a:p>
        </p:txBody>
      </p:sp>
    </p:spTree>
    <p:extLst>
      <p:ext uri="{BB962C8B-B14F-4D97-AF65-F5344CB8AC3E}">
        <p14:creationId xmlns:p14="http://schemas.microsoft.com/office/powerpoint/2010/main" val="319250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9640" y="1521572"/>
            <a:ext cx="7770675" cy="313531"/>
          </a:xfrm>
        </p:spPr>
        <p:txBody>
          <a:bodyPr/>
          <a:lstStyle/>
          <a:p>
            <a:r>
              <a:rPr lang="en-US" sz="2000" dirty="0"/>
              <a:t>Three initiatives, one vision</a:t>
            </a:r>
          </a:p>
        </p:txBody>
      </p:sp>
      <p:sp>
        <p:nvSpPr>
          <p:cNvPr id="3" name="Title 2"/>
          <p:cNvSpPr>
            <a:spLocks noGrp="1"/>
          </p:cNvSpPr>
          <p:nvPr>
            <p:ph type="title"/>
          </p:nvPr>
        </p:nvSpPr>
        <p:spPr>
          <a:xfrm>
            <a:off x="419641" y="476824"/>
            <a:ext cx="7770674" cy="1007619"/>
          </a:xfrm>
        </p:spPr>
        <p:txBody>
          <a:bodyPr/>
          <a:lstStyle/>
          <a:p>
            <a:r>
              <a:rPr lang="en-US" dirty="0"/>
              <a:t>Our Work	</a:t>
            </a:r>
          </a:p>
        </p:txBody>
      </p:sp>
      <p:pic>
        <p:nvPicPr>
          <p:cNvPr id="7" name="Picture 6"/>
          <p:cNvPicPr>
            <a:picLocks noChangeAspect="1"/>
          </p:cNvPicPr>
          <p:nvPr/>
        </p:nvPicPr>
        <p:blipFill>
          <a:blip r:embed="rId3"/>
          <a:stretch>
            <a:fillRect/>
          </a:stretch>
        </p:blipFill>
        <p:spPr>
          <a:xfrm>
            <a:off x="2978352" y="1839313"/>
            <a:ext cx="3420374" cy="4592330"/>
          </a:xfrm>
          <a:prstGeom prst="rect">
            <a:avLst/>
          </a:prstGeom>
        </p:spPr>
      </p:pic>
      <p:sp>
        <p:nvSpPr>
          <p:cNvPr id="13" name="TextBox 12"/>
          <p:cNvSpPr txBox="1"/>
          <p:nvPr/>
        </p:nvSpPr>
        <p:spPr>
          <a:xfrm>
            <a:off x="324473" y="4918820"/>
            <a:ext cx="2790581" cy="1600438"/>
          </a:xfrm>
          <a:prstGeom prst="rect">
            <a:avLst/>
          </a:prstGeom>
          <a:noFill/>
        </p:spPr>
        <p:txBody>
          <a:bodyPr wrap="square" rtlCol="0">
            <a:spAutoFit/>
          </a:bodyPr>
          <a:lstStyle/>
          <a:p>
            <a:pPr algn="r"/>
            <a:r>
              <a:rPr lang="en-US" sz="1400" b="1" dirty="0">
                <a:solidFill>
                  <a:srgbClr val="3D3935"/>
                </a:solidFill>
                <a:latin typeface="Arial"/>
                <a:cs typeface="Arial"/>
              </a:rPr>
              <a:t>Opportunity Youth Incentive Fund (2012)</a:t>
            </a:r>
          </a:p>
          <a:p>
            <a:pPr algn="r"/>
            <a:r>
              <a:rPr lang="en-US" sz="1400" dirty="0">
                <a:solidFill>
                  <a:srgbClr val="3D3935"/>
                </a:solidFill>
                <a:latin typeface="Arial"/>
                <a:cs typeface="Arial"/>
              </a:rPr>
              <a:t>Support backbone organizations in 21 communities to build and deepen pathways to education and employment for opportunity youth</a:t>
            </a:r>
          </a:p>
        </p:txBody>
      </p:sp>
      <p:sp>
        <p:nvSpPr>
          <p:cNvPr id="14" name="TextBox 13"/>
          <p:cNvSpPr txBox="1"/>
          <p:nvPr/>
        </p:nvSpPr>
        <p:spPr>
          <a:xfrm>
            <a:off x="257497" y="2976427"/>
            <a:ext cx="2695413" cy="1384995"/>
          </a:xfrm>
          <a:prstGeom prst="rect">
            <a:avLst/>
          </a:prstGeom>
          <a:noFill/>
        </p:spPr>
        <p:txBody>
          <a:bodyPr wrap="square" rtlCol="0">
            <a:spAutoFit/>
          </a:bodyPr>
          <a:lstStyle/>
          <a:p>
            <a:pPr algn="r"/>
            <a:r>
              <a:rPr lang="en-US" sz="1400" b="1" dirty="0">
                <a:solidFill>
                  <a:srgbClr val="3D3935"/>
                </a:solidFill>
                <a:latin typeface="Arial"/>
                <a:cs typeface="Arial"/>
              </a:rPr>
              <a:t>Opportunity Works (2014)</a:t>
            </a:r>
          </a:p>
          <a:p>
            <a:pPr algn="r"/>
            <a:r>
              <a:rPr lang="en-US" sz="1400" dirty="0">
                <a:solidFill>
                  <a:srgbClr val="3D3935"/>
                </a:solidFill>
                <a:latin typeface="Arial"/>
                <a:cs typeface="Arial"/>
              </a:rPr>
              <a:t>Build evidence base of what works to improve the credential attainment of opportunity youth in 7 communities with emphasis on boys and men of color </a:t>
            </a:r>
          </a:p>
        </p:txBody>
      </p:sp>
      <p:sp>
        <p:nvSpPr>
          <p:cNvPr id="15" name="TextBox 14"/>
          <p:cNvSpPr txBox="1"/>
          <p:nvPr/>
        </p:nvSpPr>
        <p:spPr>
          <a:xfrm>
            <a:off x="6470837" y="1344274"/>
            <a:ext cx="2530884" cy="2031325"/>
          </a:xfrm>
          <a:prstGeom prst="rect">
            <a:avLst/>
          </a:prstGeom>
          <a:noFill/>
        </p:spPr>
        <p:txBody>
          <a:bodyPr wrap="square" rtlCol="0">
            <a:spAutoFit/>
          </a:bodyPr>
          <a:lstStyle/>
          <a:p>
            <a:r>
              <a:rPr lang="en-US" sz="1400" b="1" dirty="0">
                <a:solidFill>
                  <a:srgbClr val="3D3935"/>
                </a:solidFill>
                <a:latin typeface="Arial"/>
                <a:cs typeface="Arial"/>
              </a:rPr>
              <a:t>100,000 Opportunities Initiative Demonstration Cities (2015)</a:t>
            </a:r>
          </a:p>
          <a:p>
            <a:r>
              <a:rPr lang="en-US" sz="1400" dirty="0">
                <a:solidFill>
                  <a:srgbClr val="3D3935"/>
                </a:solidFill>
                <a:latin typeface="Arial"/>
                <a:cs typeface="Arial"/>
              </a:rPr>
              <a:t>Coordinate education and training providers and align with private sector commitment to hire opportunity youth in 5 communities</a:t>
            </a:r>
          </a:p>
        </p:txBody>
      </p:sp>
      <p:sp>
        <p:nvSpPr>
          <p:cNvPr id="16" name="TextBox 15"/>
          <p:cNvSpPr txBox="1"/>
          <p:nvPr/>
        </p:nvSpPr>
        <p:spPr>
          <a:xfrm>
            <a:off x="6424168" y="3639829"/>
            <a:ext cx="2530884" cy="1169551"/>
          </a:xfrm>
          <a:prstGeom prst="rect">
            <a:avLst/>
          </a:prstGeom>
          <a:noFill/>
        </p:spPr>
        <p:txBody>
          <a:bodyPr wrap="square" rtlCol="0">
            <a:spAutoFit/>
          </a:bodyPr>
          <a:lstStyle/>
          <a:p>
            <a:r>
              <a:rPr lang="en-US" sz="1400" b="1" dirty="0">
                <a:solidFill>
                  <a:srgbClr val="3D3935"/>
                </a:solidFill>
                <a:latin typeface="Arial"/>
                <a:cs typeface="Arial"/>
              </a:rPr>
              <a:t>Pathways to Careers Fund </a:t>
            </a:r>
          </a:p>
          <a:p>
            <a:r>
              <a:rPr lang="en-US" sz="1400" dirty="0">
                <a:solidFill>
                  <a:srgbClr val="3D3935"/>
                </a:solidFill>
                <a:latin typeface="Arial"/>
                <a:cs typeface="Arial"/>
              </a:rPr>
              <a:t>Create, accelerate and expand innovative career pathways for opportunity youth </a:t>
            </a:r>
          </a:p>
        </p:txBody>
      </p:sp>
      <p:cxnSp>
        <p:nvCxnSpPr>
          <p:cNvPr id="17" name="Straight Connector 16"/>
          <p:cNvCxnSpPr/>
          <p:nvPr/>
        </p:nvCxnSpPr>
        <p:spPr>
          <a:xfrm flipH="1">
            <a:off x="3115054" y="4918820"/>
            <a:ext cx="1573485" cy="269010"/>
          </a:xfrm>
          <a:prstGeom prst="line">
            <a:avLst/>
          </a:prstGeom>
          <a:ln w="38100" cmpd="sng">
            <a:solidFill>
              <a:srgbClr val="3D3935"/>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flipV="1">
            <a:off x="2952910" y="3279117"/>
            <a:ext cx="897906" cy="254708"/>
          </a:xfrm>
          <a:prstGeom prst="line">
            <a:avLst/>
          </a:prstGeom>
          <a:ln w="38100" cmpd="sng">
            <a:solidFill>
              <a:srgbClr val="3D3935"/>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4380000" flipH="1" flipV="1">
            <a:off x="5974540" y="3310847"/>
            <a:ext cx="445" cy="655443"/>
          </a:xfrm>
          <a:prstGeom prst="line">
            <a:avLst/>
          </a:prstGeom>
          <a:ln w="31750" cmpd="sng">
            <a:solidFill>
              <a:srgbClr val="3D3935"/>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5072374" y="2435583"/>
            <a:ext cx="1151897" cy="970888"/>
          </a:xfrm>
          <a:prstGeom prst="line">
            <a:avLst/>
          </a:prstGeom>
          <a:ln w="38100" cmpd="sng">
            <a:solidFill>
              <a:srgbClr val="3D3935"/>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026608" y="6556387"/>
            <a:ext cx="5837027" cy="246221"/>
          </a:xfrm>
          <a:prstGeom prst="rect">
            <a:avLst/>
          </a:prstGeom>
          <a:noFill/>
        </p:spPr>
        <p:txBody>
          <a:bodyPr wrap="square" rtlCol="0">
            <a:spAutoFit/>
          </a:bodyPr>
          <a:lstStyle/>
          <a:p>
            <a:pPr algn="r"/>
            <a:r>
              <a:rPr lang="en-US" sz="1000" i="1" dirty="0">
                <a:latin typeface="Arial"/>
                <a:cs typeface="Arial"/>
              </a:rPr>
              <a:t>Tree visual from https://</a:t>
            </a:r>
            <a:r>
              <a:rPr lang="en-US" sz="1000" i="1" dirty="0" err="1">
                <a:latin typeface="Arial"/>
                <a:cs typeface="Arial"/>
              </a:rPr>
              <a:t>johnwoodcockillustration.wordpress.com</a:t>
            </a:r>
            <a:endParaRPr lang="en-US" sz="1000" i="1" dirty="0">
              <a:latin typeface="Arial"/>
              <a:cs typeface="Arial"/>
            </a:endParaRPr>
          </a:p>
        </p:txBody>
      </p:sp>
    </p:spTree>
    <p:extLst>
      <p:ext uri="{BB962C8B-B14F-4D97-AF65-F5344CB8AC3E}">
        <p14:creationId xmlns:p14="http://schemas.microsoft.com/office/powerpoint/2010/main" val="205060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641" y="698202"/>
            <a:ext cx="7770674" cy="1007619"/>
          </a:xfrm>
        </p:spPr>
        <p:txBody>
          <a:bodyPr/>
          <a:lstStyle/>
          <a:p>
            <a:r>
              <a:rPr lang="en-US" dirty="0"/>
              <a:t>Our Communities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843" r="1567"/>
          <a:stretch/>
        </p:blipFill>
        <p:spPr>
          <a:xfrm>
            <a:off x="98738" y="1880559"/>
            <a:ext cx="9040483" cy="4679830"/>
          </a:xfrm>
          <a:prstGeom prst="rect">
            <a:avLst/>
          </a:prstGeom>
        </p:spPr>
      </p:pic>
    </p:spTree>
    <p:extLst>
      <p:ext uri="{BB962C8B-B14F-4D97-AF65-F5344CB8AC3E}">
        <p14:creationId xmlns:p14="http://schemas.microsoft.com/office/powerpoint/2010/main" val="83976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9641" y="1444537"/>
            <a:ext cx="7770675" cy="313531"/>
          </a:xfrm>
        </p:spPr>
        <p:txBody>
          <a:bodyPr/>
          <a:lstStyle/>
          <a:p>
            <a:r>
              <a:rPr lang="en-US" sz="2000" dirty="0"/>
              <a:t>Employer </a:t>
            </a:r>
            <a:r>
              <a:rPr lang="en-US" sz="2000" dirty="0" smtClean="0"/>
              <a:t>Coalition</a:t>
            </a:r>
            <a:endParaRPr lang="en-US" sz="2000" dirty="0"/>
          </a:p>
          <a:p>
            <a:endParaRPr lang="en-US" dirty="0"/>
          </a:p>
        </p:txBody>
      </p:sp>
      <p:sp>
        <p:nvSpPr>
          <p:cNvPr id="3" name="Title 2"/>
          <p:cNvSpPr>
            <a:spLocks noGrp="1"/>
          </p:cNvSpPr>
          <p:nvPr>
            <p:ph type="title"/>
          </p:nvPr>
        </p:nvSpPr>
        <p:spPr>
          <a:xfrm>
            <a:off x="419641" y="353966"/>
            <a:ext cx="7770674" cy="1007619"/>
          </a:xfrm>
        </p:spPr>
        <p:txBody>
          <a:bodyPr/>
          <a:lstStyle/>
          <a:p>
            <a:r>
              <a:rPr lang="en-US" dirty="0"/>
              <a:t>100,000 Opportunities Initiative</a:t>
            </a:r>
          </a:p>
        </p:txBody>
      </p:sp>
      <p:pic>
        <p:nvPicPr>
          <p:cNvPr id="49" name="Picture 48"/>
          <p:cNvPicPr>
            <a:picLocks noChangeAspect="1"/>
          </p:cNvPicPr>
          <p:nvPr/>
        </p:nvPicPr>
        <p:blipFill>
          <a:blip r:embed="rId3"/>
          <a:stretch>
            <a:fillRect/>
          </a:stretch>
        </p:blipFill>
        <p:spPr>
          <a:xfrm>
            <a:off x="741872" y="1784690"/>
            <a:ext cx="7748219" cy="5066969"/>
          </a:xfrm>
          <a:prstGeom prst="rect">
            <a:avLst/>
          </a:prstGeom>
        </p:spPr>
      </p:pic>
    </p:spTree>
    <p:extLst>
      <p:ext uri="{BB962C8B-B14F-4D97-AF65-F5344CB8AC3E}">
        <p14:creationId xmlns:p14="http://schemas.microsoft.com/office/powerpoint/2010/main" val="113502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9642" y="1570121"/>
            <a:ext cx="7770675" cy="313531"/>
          </a:xfrm>
        </p:spPr>
        <p:txBody>
          <a:bodyPr/>
          <a:lstStyle/>
          <a:p>
            <a:r>
              <a:rPr lang="en-US" sz="2000" dirty="0"/>
              <a:t>Key Strategies</a:t>
            </a:r>
          </a:p>
          <a:p>
            <a:endParaRPr lang="en-US" sz="2000" dirty="0"/>
          </a:p>
        </p:txBody>
      </p:sp>
      <p:sp>
        <p:nvSpPr>
          <p:cNvPr id="3" name="Title 2"/>
          <p:cNvSpPr>
            <a:spLocks noGrp="1"/>
          </p:cNvSpPr>
          <p:nvPr>
            <p:ph type="title"/>
          </p:nvPr>
        </p:nvSpPr>
        <p:spPr>
          <a:xfrm>
            <a:off x="363921" y="461700"/>
            <a:ext cx="7770674" cy="1007619"/>
          </a:xfrm>
        </p:spPr>
        <p:txBody>
          <a:bodyPr/>
          <a:lstStyle/>
          <a:p>
            <a:r>
              <a:rPr lang="en-US" dirty="0"/>
              <a:t>100,000 Opportunities Demonstration Cities</a:t>
            </a:r>
          </a:p>
        </p:txBody>
      </p:sp>
      <p:sp>
        <p:nvSpPr>
          <p:cNvPr id="4" name="TextBox 3"/>
          <p:cNvSpPr txBox="1"/>
          <p:nvPr/>
        </p:nvSpPr>
        <p:spPr>
          <a:xfrm>
            <a:off x="419641" y="1984454"/>
            <a:ext cx="7659234" cy="3139321"/>
          </a:xfrm>
          <a:prstGeom prst="rect">
            <a:avLst/>
          </a:prstGeom>
          <a:noFill/>
        </p:spPr>
        <p:txBody>
          <a:bodyPr wrap="square" rtlCol="0">
            <a:spAutoFit/>
          </a:bodyPr>
          <a:lstStyle/>
          <a:p>
            <a:pPr marL="457200" indent="-457200">
              <a:spcAft>
                <a:spcPts val="1200"/>
              </a:spcAft>
              <a:buFont typeface="+mj-lt"/>
              <a:buAutoNum type="arabicPeriod"/>
            </a:pPr>
            <a:r>
              <a:rPr lang="en-US" sz="2400" dirty="0"/>
              <a:t>Support a robust cross-system collaborative effort coordinated by backbone partners</a:t>
            </a:r>
          </a:p>
          <a:p>
            <a:pPr marL="457200" indent="-457200">
              <a:spcAft>
                <a:spcPts val="1200"/>
              </a:spcAft>
              <a:buFont typeface="+mj-lt"/>
              <a:buAutoNum type="arabicPeriod"/>
            </a:pPr>
            <a:r>
              <a:rPr lang="en-US" sz="2400" dirty="0"/>
              <a:t>National learning community and technical assistance</a:t>
            </a:r>
          </a:p>
          <a:p>
            <a:pPr marL="457200" indent="-457200">
              <a:spcAft>
                <a:spcPts val="1200"/>
              </a:spcAft>
              <a:buFont typeface="+mj-lt"/>
              <a:buAutoNum type="arabicPeriod"/>
            </a:pPr>
            <a:r>
              <a:rPr lang="en-US" sz="2400" dirty="0"/>
              <a:t>Documentation and codification captured and shared with the field</a:t>
            </a:r>
          </a:p>
          <a:p>
            <a:pPr marL="457200" indent="-457200">
              <a:spcAft>
                <a:spcPts val="1200"/>
              </a:spcAft>
              <a:buFont typeface="+mj-lt"/>
              <a:buAutoNum type="arabicPeriod"/>
            </a:pPr>
            <a:r>
              <a:rPr lang="en-US" sz="2400" dirty="0"/>
              <a:t>Direct investment to bridge supply and demand to create employer-connected pathways</a:t>
            </a:r>
          </a:p>
        </p:txBody>
      </p:sp>
    </p:spTree>
    <p:extLst>
      <p:ext uri="{BB962C8B-B14F-4D97-AF65-F5344CB8AC3E}">
        <p14:creationId xmlns:p14="http://schemas.microsoft.com/office/powerpoint/2010/main" val="291104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641" y="718868"/>
            <a:ext cx="7770674" cy="1007619"/>
          </a:xfrm>
        </p:spPr>
        <p:txBody>
          <a:bodyPr/>
          <a:lstStyle/>
          <a:p>
            <a:r>
              <a:rPr lang="en-US" dirty="0">
                <a:solidFill>
                  <a:schemeClr val="tx1"/>
                </a:solidFill>
              </a:rPr>
              <a:t/>
            </a:r>
            <a:br>
              <a:rPr lang="en-US" dirty="0">
                <a:solidFill>
                  <a:schemeClr val="tx1"/>
                </a:solidFill>
              </a:rPr>
            </a:br>
            <a:r>
              <a:rPr lang="en-US" dirty="0"/>
              <a:t>100,000 Opportunities Demonstration Cities</a:t>
            </a:r>
          </a:p>
        </p:txBody>
      </p:sp>
      <p:sp>
        <p:nvSpPr>
          <p:cNvPr id="6" name="Text Placeholder 1"/>
          <p:cNvSpPr>
            <a:spLocks noGrp="1"/>
          </p:cNvSpPr>
          <p:nvPr>
            <p:ph type="body" sz="quarter" idx="10"/>
          </p:nvPr>
        </p:nvSpPr>
        <p:spPr>
          <a:xfrm>
            <a:off x="419642" y="1815157"/>
            <a:ext cx="7770675" cy="313531"/>
          </a:xfrm>
        </p:spPr>
        <p:txBody>
          <a:bodyPr/>
          <a:lstStyle/>
          <a:p>
            <a:r>
              <a:rPr lang="en-US" sz="2000" dirty="0"/>
              <a:t>Chicago Backbone Partner/Collaborative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336" y="3324059"/>
            <a:ext cx="5130180" cy="786695"/>
          </a:xfrm>
          <a:prstGeom prst="rect">
            <a:avLst/>
          </a:prstGeom>
        </p:spPr>
      </p:pic>
    </p:spTree>
    <p:extLst>
      <p:ext uri="{BB962C8B-B14F-4D97-AF65-F5344CB8AC3E}">
        <p14:creationId xmlns:p14="http://schemas.microsoft.com/office/powerpoint/2010/main" val="131405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87981" y="1054007"/>
            <a:ext cx="8119332" cy="4699431"/>
            <a:chOff x="488949" y="-289557"/>
            <a:chExt cx="11502524" cy="6657606"/>
          </a:xfrm>
        </p:grpSpPr>
        <p:grpSp>
          <p:nvGrpSpPr>
            <p:cNvPr id="26" name="Group 25"/>
            <p:cNvGrpSpPr/>
            <p:nvPr/>
          </p:nvGrpSpPr>
          <p:grpSpPr>
            <a:xfrm>
              <a:off x="488949" y="-289557"/>
              <a:ext cx="11502524" cy="6657606"/>
              <a:chOff x="689735" y="-175253"/>
              <a:chExt cx="10716436" cy="6202622"/>
            </a:xfrm>
          </p:grpSpPr>
          <p:sp>
            <p:nvSpPr>
              <p:cNvPr id="33" name="Rounded Rectangle 24"/>
              <p:cNvSpPr/>
              <p:nvPr/>
            </p:nvSpPr>
            <p:spPr>
              <a:xfrm rot="2700000">
                <a:off x="6615717" y="1073509"/>
                <a:ext cx="4785205" cy="2287682"/>
              </a:xfrm>
              <a:prstGeom prst="roundRect">
                <a:avLst>
                  <a:gd name="adj" fmla="val 50000"/>
                </a:avLst>
              </a:prstGeom>
              <a:solidFill>
                <a:srgbClr val="4C575E">
                  <a:alpha val="44000"/>
                </a:srgbClr>
              </a:solidFill>
              <a:ln w="6350" cap="flat" cmpd="sng" algn="ctr">
                <a:no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783" eaLnBrk="1" fontAlgn="auto" latinLnBrk="0" hangingPunct="1">
                  <a:lnSpc>
                    <a:spcPct val="100000"/>
                  </a:lnSpc>
                  <a:spcBef>
                    <a:spcPts val="675"/>
                  </a:spcBef>
                  <a:spcAft>
                    <a:spcPts val="0"/>
                  </a:spcAft>
                  <a:buClrTx/>
                  <a:buSzTx/>
                  <a:buFontTx/>
                  <a:buNone/>
                  <a:tabLst/>
                  <a:defRPr/>
                </a:pPr>
                <a:endParaRPr kumimoji="0" lang="en-US" sz="1350" b="0" i="0" u="none" strike="noStrike" kern="0" cap="none" spc="0" normalizeH="0" baseline="0" noProof="0" dirty="0">
                  <a:ln>
                    <a:solidFill>
                      <a:srgbClr val="000000"/>
                    </a:solidFill>
                  </a:ln>
                  <a:solidFill>
                    <a:srgbClr val="FFFFFF"/>
                  </a:solidFill>
                  <a:effectLst/>
                  <a:uLnTx/>
                  <a:uFillTx/>
                  <a:latin typeface="Intro Light Caps"/>
                  <a:ea typeface="+mn-ea"/>
                  <a:cs typeface="Intro Light Caps"/>
                </a:endParaRPr>
              </a:p>
            </p:txBody>
          </p:sp>
          <p:sp>
            <p:nvSpPr>
              <p:cNvPr id="34" name="Rounded Rectangle 25"/>
              <p:cNvSpPr/>
              <p:nvPr/>
            </p:nvSpPr>
            <p:spPr>
              <a:xfrm rot="8100000">
                <a:off x="6620966" y="2837868"/>
                <a:ext cx="4785205" cy="2287682"/>
              </a:xfrm>
              <a:prstGeom prst="roundRect">
                <a:avLst>
                  <a:gd name="adj" fmla="val 50000"/>
                </a:avLst>
              </a:prstGeom>
              <a:solidFill>
                <a:srgbClr val="4C575E">
                  <a:alpha val="44000"/>
                </a:srgbClr>
              </a:solidFill>
              <a:ln w="6350" cap="flat" cmpd="sng" algn="ctr">
                <a:no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783" eaLnBrk="1" fontAlgn="auto" latinLnBrk="0" hangingPunct="1">
                  <a:lnSpc>
                    <a:spcPct val="100000"/>
                  </a:lnSpc>
                  <a:spcBef>
                    <a:spcPts val="675"/>
                  </a:spcBef>
                  <a:spcAft>
                    <a:spcPts val="0"/>
                  </a:spcAft>
                  <a:buClrTx/>
                  <a:buSzTx/>
                  <a:buFontTx/>
                  <a:buNone/>
                  <a:tabLst/>
                  <a:defRPr/>
                </a:pPr>
                <a:endParaRPr kumimoji="0" lang="en-US" sz="1350" b="0" i="0" u="none" strike="noStrike" kern="0" cap="none" spc="0" normalizeH="0" baseline="0" noProof="0" dirty="0">
                  <a:ln>
                    <a:solidFill>
                      <a:srgbClr val="000000"/>
                    </a:solidFill>
                  </a:ln>
                  <a:solidFill>
                    <a:srgbClr val="FFFFFF"/>
                  </a:solidFill>
                  <a:effectLst/>
                  <a:uLnTx/>
                  <a:uFillTx/>
                  <a:latin typeface="Intro Light Caps"/>
                  <a:ea typeface="+mn-ea"/>
                  <a:cs typeface="Intro Light Caps"/>
                </a:endParaRPr>
              </a:p>
            </p:txBody>
          </p:sp>
          <p:grpSp>
            <p:nvGrpSpPr>
              <p:cNvPr id="35" name="Group 34"/>
              <p:cNvGrpSpPr/>
              <p:nvPr/>
            </p:nvGrpSpPr>
            <p:grpSpPr>
              <a:xfrm>
                <a:off x="689735" y="194706"/>
                <a:ext cx="10359457" cy="5832663"/>
                <a:chOff x="689735" y="558998"/>
                <a:chExt cx="10359457" cy="5832663"/>
              </a:xfrm>
            </p:grpSpPr>
            <p:sp>
              <p:nvSpPr>
                <p:cNvPr id="36" name="Rounded Rectangle 27"/>
                <p:cNvSpPr/>
                <p:nvPr/>
              </p:nvSpPr>
              <p:spPr>
                <a:xfrm>
                  <a:off x="689735" y="2327228"/>
                  <a:ext cx="10341168" cy="2287682"/>
                </a:xfrm>
                <a:prstGeom prst="roundRect">
                  <a:avLst>
                    <a:gd name="adj" fmla="val 50000"/>
                  </a:avLst>
                </a:prstGeom>
                <a:solidFill>
                  <a:srgbClr val="4C575E">
                    <a:alpha val="62000"/>
                  </a:srgbClr>
                </a:solidFill>
                <a:ln w="6350" cap="flat" cmpd="sng" algn="ctr">
                  <a:no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783" eaLnBrk="1" fontAlgn="auto" latinLnBrk="0" hangingPunct="1">
                    <a:lnSpc>
                      <a:spcPct val="100000"/>
                    </a:lnSpc>
                    <a:spcBef>
                      <a:spcPts val="675"/>
                    </a:spcBef>
                    <a:spcAft>
                      <a:spcPts val="0"/>
                    </a:spcAft>
                    <a:buClrTx/>
                    <a:buSzTx/>
                    <a:buFontTx/>
                    <a:buNone/>
                    <a:tabLst/>
                    <a:defRPr/>
                  </a:pPr>
                  <a:endParaRPr kumimoji="0" lang="en-US" sz="1350" b="0" i="0" u="none" strike="noStrike" kern="0" cap="none" spc="0" normalizeH="0" baseline="0" noProof="0" dirty="0">
                    <a:ln>
                      <a:solidFill>
                        <a:srgbClr val="000000"/>
                      </a:solidFill>
                    </a:ln>
                    <a:solidFill>
                      <a:srgbClr val="FFFFFF"/>
                    </a:solidFill>
                    <a:effectLst/>
                    <a:uLnTx/>
                    <a:uFillTx/>
                    <a:latin typeface="Intro Light Caps"/>
                    <a:ea typeface="+mn-ea"/>
                    <a:cs typeface="Intro Light Caps"/>
                  </a:endParaRPr>
                </a:p>
              </p:txBody>
            </p:sp>
            <p:sp>
              <p:nvSpPr>
                <p:cNvPr id="37" name="Oval 36"/>
                <p:cNvSpPr>
                  <a:spLocks noChangeAspect="1"/>
                </p:cNvSpPr>
                <p:nvPr/>
              </p:nvSpPr>
              <p:spPr>
                <a:xfrm>
                  <a:off x="8743223" y="2317459"/>
                  <a:ext cx="2305969" cy="2305970"/>
                </a:xfrm>
                <a:prstGeom prst="ellipse">
                  <a:avLst/>
                </a:prstGeom>
                <a:solidFill>
                  <a:srgbClr val="57732E">
                    <a:alpha val="81961"/>
                  </a:srgb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783" eaLnBrk="1" fontAlgn="auto" latinLnBrk="0" hangingPunct="1">
                    <a:lnSpc>
                      <a:spcPct val="100000"/>
                    </a:lnSpc>
                    <a:spcBef>
                      <a:spcPts val="675"/>
                    </a:spcBef>
                    <a:spcAft>
                      <a:spcPts val="0"/>
                    </a:spcAft>
                    <a:buClrTx/>
                    <a:buSzTx/>
                    <a:buFontTx/>
                    <a:buNone/>
                    <a:tabLst/>
                    <a:defRPr/>
                  </a:pPr>
                  <a:endParaRPr kumimoji="0" lang="en-US" sz="1500" b="1"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8" name="Oval 37"/>
                <p:cNvSpPr>
                  <a:spLocks noChangeAspect="1"/>
                </p:cNvSpPr>
                <p:nvPr/>
              </p:nvSpPr>
              <p:spPr>
                <a:xfrm>
                  <a:off x="6974918" y="558998"/>
                  <a:ext cx="2305970" cy="2305970"/>
                </a:xfrm>
                <a:prstGeom prst="ellipse">
                  <a:avLst/>
                </a:prstGeom>
                <a:solidFill>
                  <a:srgbClr val="ED7D31">
                    <a:alpha val="82000"/>
                  </a:srgb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783" eaLnBrk="1" fontAlgn="auto" latinLnBrk="0" hangingPunct="1">
                    <a:lnSpc>
                      <a:spcPct val="100000"/>
                    </a:lnSpc>
                    <a:spcBef>
                      <a:spcPts val="675"/>
                    </a:spcBef>
                    <a:spcAft>
                      <a:spcPts val="0"/>
                    </a:spcAft>
                    <a:buClrTx/>
                    <a:buSzTx/>
                    <a:buFontTx/>
                    <a:buNone/>
                    <a:tabLst/>
                    <a:defRPr/>
                  </a:pPr>
                  <a:endParaRPr kumimoji="0" lang="en-US" sz="1500" b="1"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9" name="Oval 38"/>
                <p:cNvSpPr>
                  <a:spLocks noChangeAspect="1"/>
                </p:cNvSpPr>
                <p:nvPr/>
              </p:nvSpPr>
              <p:spPr>
                <a:xfrm>
                  <a:off x="6974918" y="4085691"/>
                  <a:ext cx="2305970" cy="2305970"/>
                </a:xfrm>
                <a:prstGeom prst="ellipse">
                  <a:avLst/>
                </a:prstGeom>
                <a:solidFill>
                  <a:srgbClr val="11697F">
                    <a:alpha val="81961"/>
                  </a:srgb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783" eaLnBrk="1" fontAlgn="auto" latinLnBrk="0" hangingPunct="1">
                    <a:lnSpc>
                      <a:spcPct val="100000"/>
                    </a:lnSpc>
                    <a:spcBef>
                      <a:spcPts val="675"/>
                    </a:spcBef>
                    <a:spcAft>
                      <a:spcPts val="0"/>
                    </a:spcAft>
                    <a:buClrTx/>
                    <a:buSzTx/>
                    <a:buFontTx/>
                    <a:buNone/>
                    <a:tabLst/>
                    <a:defRPr/>
                  </a:pPr>
                  <a:endParaRPr kumimoji="0" lang="en-US" sz="1500" b="1"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0" name="Rectangle 39"/>
                <p:cNvSpPr>
                  <a:spLocks noChangeAspect="1"/>
                </p:cNvSpPr>
                <p:nvPr/>
              </p:nvSpPr>
              <p:spPr>
                <a:xfrm>
                  <a:off x="6974918" y="558998"/>
                  <a:ext cx="2305970" cy="2305970"/>
                </a:xfrm>
                <a:prstGeom prst="rect">
                  <a:avLst/>
                </a:prstGeom>
                <a:noFill/>
                <a:ln w="6350" cap="flat" cmpd="sng" algn="ctr">
                  <a:noFill/>
                  <a:prstDash val="solid"/>
                  <a:miter lim="800000"/>
                </a:ln>
                <a:effectLst/>
              </p:spPr>
              <p:txBody>
                <a:bodyPr rot="0" spcFirstLastPara="0" vertOverflow="overflow" horzOverflow="overflow" vert="horz" wrap="none" lIns="0" tIns="68580" rIns="0" bIns="137160" numCol="1" spcCol="0" rtlCol="0" fromWordArt="0" anchor="ctr" anchorCtr="0" forceAA="0" compatLnSpc="1">
                  <a:prstTxWarp prst="textNoShape">
                    <a:avLst/>
                  </a:prstTxWarp>
                  <a:noAutofit/>
                </a:bodyPr>
                <a:lstStyle/>
                <a:p>
                  <a:pPr marL="0" marR="0" lvl="0" indent="0" algn="ctr" defTabSz="685783" eaLnBrk="1" fontAlgn="auto" latinLnBrk="0" hangingPunct="1">
                    <a:lnSpc>
                      <a:spcPct val="100000"/>
                    </a:lnSpc>
                    <a:spcBef>
                      <a:spcPts val="450"/>
                    </a:spcBef>
                    <a:spcAft>
                      <a:spcPts val="0"/>
                    </a:spcAft>
                    <a:buClrTx/>
                    <a:buSzTx/>
                    <a:buFontTx/>
                    <a:buNone/>
                    <a:tabLst/>
                    <a:defRPr/>
                  </a:pPr>
                  <a:endParaRPr kumimoji="0" lang="en-US" sz="638" b="0" i="0" u="none" strike="noStrike" kern="0" cap="none" spc="0" normalizeH="0" baseline="0" noProof="0" dirty="0">
                    <a:ln>
                      <a:noFill/>
                    </a:ln>
                    <a:solidFill>
                      <a:srgbClr val="FFFFFF"/>
                    </a:solidFill>
                    <a:effectLst/>
                    <a:uLnTx/>
                    <a:uFillTx/>
                    <a:latin typeface="Intro Black Caps"/>
                    <a:ea typeface="+mn-ea"/>
                    <a:cs typeface="Intro Black Caps"/>
                  </a:endParaRPr>
                </a:p>
              </p:txBody>
            </p:sp>
            <p:sp>
              <p:nvSpPr>
                <p:cNvPr id="41" name="Rectangle 40"/>
                <p:cNvSpPr>
                  <a:spLocks noChangeAspect="1"/>
                </p:cNvSpPr>
                <p:nvPr/>
              </p:nvSpPr>
              <p:spPr>
                <a:xfrm>
                  <a:off x="8743222" y="2327228"/>
                  <a:ext cx="2305970" cy="2305970"/>
                </a:xfrm>
                <a:prstGeom prst="rect">
                  <a:avLst/>
                </a:prstGeom>
                <a:noFill/>
                <a:ln w="6350" cap="flat" cmpd="sng" algn="ctr">
                  <a:noFill/>
                  <a:prstDash val="solid"/>
                  <a:miter lim="800000"/>
                </a:ln>
                <a:effectLst/>
              </p:spPr>
              <p:txBody>
                <a:bodyPr rot="0" spcFirstLastPara="0" vertOverflow="overflow" horzOverflow="overflow" vert="horz" wrap="none" lIns="0" tIns="68580" rIns="0" bIns="137160" numCol="1" spcCol="0" rtlCol="0" fromWordArt="0" anchor="ctr" anchorCtr="0" forceAA="0" compatLnSpc="1">
                  <a:prstTxWarp prst="textNoShape">
                    <a:avLst/>
                  </a:prstTxWarp>
                  <a:noAutofit/>
                </a:bodyPr>
                <a:lstStyle/>
                <a:p>
                  <a:pPr marL="0" marR="0" lvl="0" indent="0" algn="ctr" defTabSz="685783" eaLnBrk="1" fontAlgn="auto" latinLnBrk="0" hangingPunct="1">
                    <a:lnSpc>
                      <a:spcPct val="100000"/>
                    </a:lnSpc>
                    <a:spcBef>
                      <a:spcPts val="45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Intro Bold Caps"/>
                    <a:ea typeface="+mn-ea"/>
                    <a:cs typeface="Intro Bold Caps"/>
                  </a:endParaRPr>
                </a:p>
              </p:txBody>
            </p:sp>
            <p:sp>
              <p:nvSpPr>
                <p:cNvPr id="42" name="Rectangle 41"/>
                <p:cNvSpPr>
                  <a:spLocks noChangeAspect="1"/>
                </p:cNvSpPr>
                <p:nvPr/>
              </p:nvSpPr>
              <p:spPr>
                <a:xfrm>
                  <a:off x="6974918" y="4085691"/>
                  <a:ext cx="2305970" cy="2305970"/>
                </a:xfrm>
                <a:prstGeom prst="rect">
                  <a:avLst/>
                </a:prstGeom>
                <a:noFill/>
                <a:ln w="6350" cap="flat" cmpd="sng" algn="ctr">
                  <a:noFill/>
                  <a:prstDash val="solid"/>
                  <a:miter lim="800000"/>
                </a:ln>
                <a:effectLst/>
              </p:spPr>
              <p:txBody>
                <a:bodyPr rot="0" spcFirstLastPara="0" vertOverflow="overflow" horzOverflow="overflow" vert="horz" wrap="none" lIns="0" tIns="171450" rIns="0" bIns="68580" numCol="1" spcCol="0" rtlCol="0" fromWordArt="0" anchor="ctr" anchorCtr="0" forceAA="0" compatLnSpc="1">
                  <a:prstTxWarp prst="textNoShape">
                    <a:avLst/>
                  </a:prstTxWarp>
                  <a:noAutofit/>
                </a:bodyPr>
                <a:lstStyle/>
                <a:p>
                  <a:pPr marL="0" marR="0" lvl="0" indent="0" algn="ctr" defTabSz="685783" eaLnBrk="1" fontAlgn="auto" latinLnBrk="0" hangingPunct="1">
                    <a:lnSpc>
                      <a:spcPct val="100000"/>
                    </a:lnSpc>
                    <a:spcBef>
                      <a:spcPts val="450"/>
                    </a:spcBef>
                    <a:spcAft>
                      <a:spcPts val="0"/>
                    </a:spcAft>
                    <a:buClrTx/>
                    <a:buSzTx/>
                    <a:buFontTx/>
                    <a:buNone/>
                    <a:tabLst/>
                    <a:defRPr/>
                  </a:pPr>
                  <a:endParaRPr kumimoji="0" lang="en-US" sz="638" b="0" i="0" u="none" strike="noStrike" kern="0" cap="none" spc="0" normalizeH="0" baseline="0" noProof="0" dirty="0">
                    <a:ln>
                      <a:noFill/>
                    </a:ln>
                    <a:solidFill>
                      <a:srgbClr val="FFFFFF"/>
                    </a:solidFill>
                    <a:effectLst/>
                    <a:uLnTx/>
                    <a:uFillTx/>
                    <a:latin typeface="Intro Black Caps"/>
                    <a:ea typeface="+mn-ea"/>
                    <a:cs typeface="Intro Black Caps"/>
                  </a:endParaRPr>
                </a:p>
              </p:txBody>
            </p:sp>
          </p:grpSp>
        </p:grpSp>
        <p:sp>
          <p:nvSpPr>
            <p:cNvPr id="27" name="Content Placeholder 3"/>
            <p:cNvSpPr txBox="1">
              <a:spLocks/>
            </p:cNvSpPr>
            <p:nvPr/>
          </p:nvSpPr>
          <p:spPr>
            <a:xfrm>
              <a:off x="5626441" y="4627254"/>
              <a:ext cx="1396945" cy="579140"/>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buFont typeface="Arial"/>
                <a:buNone/>
                <a:defRPr sz="1800" b="0" kern="1200">
                  <a:solidFill>
                    <a:schemeClr val="tx1">
                      <a:lumMod val="75000"/>
                      <a:lumOff val="25000"/>
                    </a:schemeClr>
                  </a:solidFill>
                  <a:latin typeface="+mn-lt"/>
                  <a:ea typeface="+mn-ea"/>
                  <a:cs typeface="+mn-cs"/>
                </a:defRPr>
              </a:lvl1pPr>
              <a:lvl2pPr marL="6350" indent="0" algn="l" defTabSz="914400" rtl="0" eaLnBrk="1" latinLnBrk="0" hangingPunct="1">
                <a:lnSpc>
                  <a:spcPct val="100000"/>
                </a:lnSpc>
                <a:spcBef>
                  <a:spcPts val="900"/>
                </a:spcBef>
                <a:buFont typeface="Arial"/>
                <a:buNone/>
                <a:tabLst/>
                <a:defRPr sz="1400" kern="1200">
                  <a:solidFill>
                    <a:schemeClr val="tx1">
                      <a:lumMod val="75000"/>
                      <a:lumOff val="25000"/>
                    </a:schemeClr>
                  </a:solidFill>
                  <a:latin typeface="+mn-lt"/>
                  <a:ea typeface="+mn-ea"/>
                  <a:cs typeface="+mn-cs"/>
                </a:defRPr>
              </a:lvl2pPr>
              <a:lvl3pPr marL="119063" indent="-119063" algn="l" defTabSz="914400" rtl="0" eaLnBrk="1" latinLnBrk="0" hangingPunct="1">
                <a:lnSpc>
                  <a:spcPct val="100000"/>
                </a:lnSpc>
                <a:spcBef>
                  <a:spcPts val="600"/>
                </a:spcBef>
                <a:buClr>
                  <a:schemeClr val="accent1"/>
                </a:buClr>
                <a:buFont typeface=".AppleSystemUIFont" charset="-120"/>
                <a:buChar char="–"/>
                <a:tabLst/>
                <a:defRPr sz="1200" kern="1200">
                  <a:solidFill>
                    <a:schemeClr val="tx1">
                      <a:lumMod val="75000"/>
                      <a:lumOff val="25000"/>
                    </a:schemeClr>
                  </a:solidFill>
                  <a:latin typeface="+mn-lt"/>
                  <a:ea typeface="+mn-ea"/>
                  <a:cs typeface="+mn-cs"/>
                </a:defRPr>
              </a:lvl3pPr>
              <a:lvl4pPr marL="119063" indent="-119063" algn="l" defTabSz="914400" rtl="0" eaLnBrk="1" latinLnBrk="0" hangingPunct="1">
                <a:lnSpc>
                  <a:spcPct val="100000"/>
                </a:lnSpc>
                <a:spcBef>
                  <a:spcPts val="600"/>
                </a:spcBef>
                <a:buClr>
                  <a:schemeClr val="accent1"/>
                </a:buClr>
                <a:buFont typeface=".AppleSystemUIFont" charset="-120"/>
                <a:buChar char="–"/>
                <a:tabLst/>
                <a:defRPr sz="1200" kern="1200">
                  <a:solidFill>
                    <a:schemeClr val="tx1">
                      <a:lumMod val="75000"/>
                      <a:lumOff val="25000"/>
                    </a:schemeClr>
                  </a:solidFill>
                  <a:latin typeface="+mn-lt"/>
                  <a:ea typeface="+mn-ea"/>
                  <a:cs typeface="+mn-cs"/>
                </a:defRPr>
              </a:lvl4pPr>
              <a:lvl5pPr marL="119063" indent="-119063" algn="l" defTabSz="914400" rtl="0" eaLnBrk="1" latinLnBrk="0" hangingPunct="1">
                <a:lnSpc>
                  <a:spcPct val="100000"/>
                </a:lnSpc>
                <a:spcBef>
                  <a:spcPts val="600"/>
                </a:spcBef>
                <a:buClr>
                  <a:schemeClr val="accent1"/>
                </a:buClr>
                <a:buFont typeface=".AppleSystemUIFont" charset="-120"/>
                <a:buChar char="–"/>
                <a:tabLst/>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685783" rtl="0" eaLnBrk="1" fontAlgn="auto" latinLnBrk="0" hangingPunct="1">
                <a:lnSpc>
                  <a:spcPct val="100000"/>
                </a:lnSpc>
                <a:spcBef>
                  <a:spcPts val="2400"/>
                </a:spcBef>
                <a:spcAft>
                  <a:spcPts val="0"/>
                </a:spcAft>
                <a:buClrTx/>
                <a:buSzTx/>
                <a:buFont typeface="Arial"/>
                <a:buNone/>
                <a:tabLst/>
                <a:defRPr/>
              </a:pPr>
              <a:r>
                <a:rPr kumimoji="0" lang="en-US" sz="1350" b="0"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rPr>
                <a:t>STRATEGIC PRIORITIES</a:t>
              </a:r>
              <a:endParaRPr kumimoji="0" lang="en-US" sz="135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endParaRPr>
            </a:p>
          </p:txBody>
        </p:sp>
        <p:sp>
          <p:nvSpPr>
            <p:cNvPr id="28" name="Content Placeholder 3"/>
            <p:cNvSpPr txBox="1">
              <a:spLocks/>
            </p:cNvSpPr>
            <p:nvPr/>
          </p:nvSpPr>
          <p:spPr>
            <a:xfrm>
              <a:off x="7489212" y="4800191"/>
              <a:ext cx="1927397" cy="822022"/>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buFont typeface="Arial"/>
                <a:buNone/>
                <a:defRPr sz="1800" b="0" kern="1200">
                  <a:solidFill>
                    <a:schemeClr val="tx1">
                      <a:lumMod val="75000"/>
                      <a:lumOff val="25000"/>
                    </a:schemeClr>
                  </a:solidFill>
                  <a:latin typeface="+mn-lt"/>
                  <a:ea typeface="+mn-ea"/>
                  <a:cs typeface="+mn-cs"/>
                </a:defRPr>
              </a:lvl1pPr>
              <a:lvl2pPr marL="6350" indent="0" algn="l" defTabSz="914400" rtl="0" eaLnBrk="1" latinLnBrk="0" hangingPunct="1">
                <a:lnSpc>
                  <a:spcPct val="100000"/>
                </a:lnSpc>
                <a:spcBef>
                  <a:spcPts val="900"/>
                </a:spcBef>
                <a:buFont typeface="Arial"/>
                <a:buNone/>
                <a:tabLst/>
                <a:defRPr sz="1400" kern="1200">
                  <a:solidFill>
                    <a:schemeClr val="tx1">
                      <a:lumMod val="75000"/>
                      <a:lumOff val="25000"/>
                    </a:schemeClr>
                  </a:solidFill>
                  <a:latin typeface="+mn-lt"/>
                  <a:ea typeface="+mn-ea"/>
                  <a:cs typeface="+mn-cs"/>
                </a:defRPr>
              </a:lvl2pPr>
              <a:lvl3pPr marL="119063" indent="-119063" algn="l" defTabSz="914400" rtl="0" eaLnBrk="1" latinLnBrk="0" hangingPunct="1">
                <a:lnSpc>
                  <a:spcPct val="100000"/>
                </a:lnSpc>
                <a:spcBef>
                  <a:spcPts val="600"/>
                </a:spcBef>
                <a:buClr>
                  <a:schemeClr val="accent1"/>
                </a:buClr>
                <a:buFont typeface=".AppleSystemUIFont" charset="-120"/>
                <a:buChar char="–"/>
                <a:tabLst/>
                <a:defRPr sz="1200" kern="1200">
                  <a:solidFill>
                    <a:schemeClr val="tx1">
                      <a:lumMod val="75000"/>
                      <a:lumOff val="25000"/>
                    </a:schemeClr>
                  </a:solidFill>
                  <a:latin typeface="+mn-lt"/>
                  <a:ea typeface="+mn-ea"/>
                  <a:cs typeface="+mn-cs"/>
                </a:defRPr>
              </a:lvl3pPr>
              <a:lvl4pPr marL="119063" indent="-119063" algn="l" defTabSz="914400" rtl="0" eaLnBrk="1" latinLnBrk="0" hangingPunct="1">
                <a:lnSpc>
                  <a:spcPct val="100000"/>
                </a:lnSpc>
                <a:spcBef>
                  <a:spcPts val="600"/>
                </a:spcBef>
                <a:buClr>
                  <a:schemeClr val="accent1"/>
                </a:buClr>
                <a:buFont typeface=".AppleSystemUIFont" charset="-120"/>
                <a:buChar char="–"/>
                <a:tabLst/>
                <a:defRPr sz="1200" kern="1200">
                  <a:solidFill>
                    <a:schemeClr val="tx1">
                      <a:lumMod val="75000"/>
                      <a:lumOff val="25000"/>
                    </a:schemeClr>
                  </a:solidFill>
                  <a:latin typeface="+mn-lt"/>
                  <a:ea typeface="+mn-ea"/>
                  <a:cs typeface="+mn-cs"/>
                </a:defRPr>
              </a:lvl4pPr>
              <a:lvl5pPr marL="119063" indent="-119063" algn="l" defTabSz="914400" rtl="0" eaLnBrk="1" latinLnBrk="0" hangingPunct="1">
                <a:lnSpc>
                  <a:spcPct val="100000"/>
                </a:lnSpc>
                <a:spcBef>
                  <a:spcPts val="600"/>
                </a:spcBef>
                <a:buClr>
                  <a:schemeClr val="accent1"/>
                </a:buClr>
                <a:buFont typeface=".AppleSystemUIFont" charset="-120"/>
                <a:buChar char="–"/>
                <a:tabLst/>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763" marR="0" lvl="1" indent="0" algn="ctr" defTabSz="685783" rtl="0" eaLnBrk="1" fontAlgn="auto" latinLnBrk="0" hangingPunct="1">
                <a:lnSpc>
                  <a:spcPct val="100000"/>
                </a:lnSpc>
                <a:spcBef>
                  <a:spcPts val="900"/>
                </a:spcBef>
                <a:spcAft>
                  <a:spcPts val="0"/>
                </a:spcAft>
                <a:buClrTx/>
                <a:buSzTx/>
                <a:buFont typeface="Arial"/>
                <a:buNone/>
                <a:tabLst/>
                <a:defRPr/>
              </a:pPr>
              <a:r>
                <a:rPr kumimoji="0" lang="en-US" sz="1050" b="1" i="0" u="none" strike="noStrike" kern="1200" cap="none" spc="0" normalizeH="0" baseline="0" noProof="0" dirty="0">
                  <a:ln>
                    <a:noFill/>
                  </a:ln>
                  <a:solidFill>
                    <a:srgbClr val="FFFFFF"/>
                  </a:solidFill>
                  <a:effectLst/>
                  <a:uLnTx/>
                  <a:uFillTx/>
                  <a:latin typeface="Arial" panose="020B0604020202020204"/>
                  <a:ea typeface="+mn-ea"/>
                  <a:cs typeface="+mn-cs"/>
                </a:rPr>
                <a:t>TEST AND </a:t>
              </a:r>
              <a:br>
                <a:rPr kumimoji="0" lang="en-US" sz="105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050" b="1" i="0" u="none" strike="noStrike" kern="1200" cap="none" spc="0" normalizeH="0" baseline="0" noProof="0" dirty="0">
                  <a:ln>
                    <a:noFill/>
                  </a:ln>
                  <a:solidFill>
                    <a:srgbClr val="FFFFFF"/>
                  </a:solidFill>
                  <a:effectLst/>
                  <a:uLnTx/>
                  <a:uFillTx/>
                  <a:latin typeface="Arial" panose="020B0604020202020204"/>
                  <a:ea typeface="+mn-ea"/>
                  <a:cs typeface="+mn-cs"/>
                </a:rPr>
                <a:t>SCALE INNOVATIVE PRACTICES</a:t>
              </a:r>
              <a:endParaRPr kumimoji="0" lang="en-US" sz="825"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9" name="Content Placeholder 3"/>
            <p:cNvSpPr txBox="1">
              <a:spLocks/>
            </p:cNvSpPr>
            <p:nvPr/>
          </p:nvSpPr>
          <p:spPr>
            <a:xfrm>
              <a:off x="9277085" y="2844050"/>
              <a:ext cx="2148345" cy="819777"/>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buFont typeface="Arial"/>
                <a:buNone/>
                <a:defRPr sz="1800" b="0" kern="1200">
                  <a:solidFill>
                    <a:schemeClr val="tx1">
                      <a:lumMod val="75000"/>
                      <a:lumOff val="25000"/>
                    </a:schemeClr>
                  </a:solidFill>
                  <a:latin typeface="+mn-lt"/>
                  <a:ea typeface="+mn-ea"/>
                  <a:cs typeface="+mn-cs"/>
                </a:defRPr>
              </a:lvl1pPr>
              <a:lvl2pPr marL="6350" indent="0" algn="l" defTabSz="914400" rtl="0" eaLnBrk="1" latinLnBrk="0" hangingPunct="1">
                <a:lnSpc>
                  <a:spcPct val="100000"/>
                </a:lnSpc>
                <a:spcBef>
                  <a:spcPts val="900"/>
                </a:spcBef>
                <a:buFont typeface="Arial"/>
                <a:buNone/>
                <a:tabLst/>
                <a:defRPr sz="1400" kern="1200">
                  <a:solidFill>
                    <a:schemeClr val="tx1">
                      <a:lumMod val="75000"/>
                      <a:lumOff val="25000"/>
                    </a:schemeClr>
                  </a:solidFill>
                  <a:latin typeface="+mn-lt"/>
                  <a:ea typeface="+mn-ea"/>
                  <a:cs typeface="+mn-cs"/>
                </a:defRPr>
              </a:lvl2pPr>
              <a:lvl3pPr marL="119063" indent="-119063" algn="l" defTabSz="914400" rtl="0" eaLnBrk="1" latinLnBrk="0" hangingPunct="1">
                <a:lnSpc>
                  <a:spcPct val="100000"/>
                </a:lnSpc>
                <a:spcBef>
                  <a:spcPts val="600"/>
                </a:spcBef>
                <a:buClr>
                  <a:schemeClr val="accent1"/>
                </a:buClr>
                <a:buFont typeface=".AppleSystemUIFont" charset="-120"/>
                <a:buChar char="–"/>
                <a:tabLst/>
                <a:defRPr sz="1200" kern="1200">
                  <a:solidFill>
                    <a:schemeClr val="tx1">
                      <a:lumMod val="75000"/>
                      <a:lumOff val="25000"/>
                    </a:schemeClr>
                  </a:solidFill>
                  <a:latin typeface="+mn-lt"/>
                  <a:ea typeface="+mn-ea"/>
                  <a:cs typeface="+mn-cs"/>
                </a:defRPr>
              </a:lvl3pPr>
              <a:lvl4pPr marL="119063" indent="-119063" algn="l" defTabSz="914400" rtl="0" eaLnBrk="1" latinLnBrk="0" hangingPunct="1">
                <a:lnSpc>
                  <a:spcPct val="100000"/>
                </a:lnSpc>
                <a:spcBef>
                  <a:spcPts val="600"/>
                </a:spcBef>
                <a:buClr>
                  <a:schemeClr val="accent1"/>
                </a:buClr>
                <a:buFont typeface=".AppleSystemUIFont" charset="-120"/>
                <a:buChar char="–"/>
                <a:tabLst/>
                <a:defRPr sz="1200" kern="1200">
                  <a:solidFill>
                    <a:schemeClr val="tx1">
                      <a:lumMod val="75000"/>
                      <a:lumOff val="25000"/>
                    </a:schemeClr>
                  </a:solidFill>
                  <a:latin typeface="+mn-lt"/>
                  <a:ea typeface="+mn-ea"/>
                  <a:cs typeface="+mn-cs"/>
                </a:defRPr>
              </a:lvl4pPr>
              <a:lvl5pPr marL="119063" indent="-119063" algn="l" defTabSz="914400" rtl="0" eaLnBrk="1" latinLnBrk="0" hangingPunct="1">
                <a:lnSpc>
                  <a:spcPct val="100000"/>
                </a:lnSpc>
                <a:spcBef>
                  <a:spcPts val="600"/>
                </a:spcBef>
                <a:buClr>
                  <a:schemeClr val="accent1"/>
                </a:buClr>
                <a:buFont typeface=".AppleSystemUIFont" charset="-120"/>
                <a:buChar char="–"/>
                <a:tabLst/>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763" marR="0" lvl="1" indent="0" algn="ctr" defTabSz="685783" rtl="0" eaLnBrk="1" fontAlgn="auto" latinLnBrk="0" hangingPunct="1">
                <a:lnSpc>
                  <a:spcPct val="100000"/>
                </a:lnSpc>
                <a:spcBef>
                  <a:spcPts val="900"/>
                </a:spcBef>
                <a:spcAft>
                  <a:spcPts val="0"/>
                </a:spcAft>
                <a:buClrTx/>
                <a:buSzTx/>
                <a:buFont typeface="Arial"/>
                <a:buNone/>
                <a:tabLst/>
                <a:defRPr/>
              </a:pPr>
              <a:r>
                <a:rPr kumimoji="0" lang="en-US" sz="1050" b="1" i="0" u="none" strike="noStrike" kern="1200" cap="none" spc="0" normalizeH="0" baseline="0" noProof="0" dirty="0">
                  <a:ln>
                    <a:noFill/>
                  </a:ln>
                  <a:solidFill>
                    <a:srgbClr val="FFFFFF"/>
                  </a:solidFill>
                  <a:effectLst/>
                  <a:uLnTx/>
                  <a:uFillTx/>
                  <a:latin typeface="Arial" panose="020B0604020202020204"/>
                  <a:ea typeface="+mn-ea"/>
                  <a:cs typeface="+mn-cs"/>
                </a:rPr>
                <a:t>BUILD CAPACITY</a:t>
              </a:r>
              <a:br>
                <a:rPr kumimoji="0" lang="en-US" sz="105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050" b="1" i="0" u="none" strike="noStrike" kern="1200" cap="none" spc="0" normalizeH="0" baseline="0" noProof="0" dirty="0">
                  <a:ln>
                    <a:noFill/>
                  </a:ln>
                  <a:solidFill>
                    <a:srgbClr val="FFFFFF"/>
                  </a:solidFill>
                  <a:effectLst/>
                  <a:uLnTx/>
                  <a:uFillTx/>
                  <a:latin typeface="Arial" panose="020B0604020202020204"/>
                  <a:ea typeface="+mn-ea"/>
                  <a:cs typeface="+mn-cs"/>
                </a:rPr>
                <a:t>OF LEADERS AND PRACTICIONERS</a:t>
              </a:r>
            </a:p>
          </p:txBody>
        </p:sp>
        <p:sp>
          <p:nvSpPr>
            <p:cNvPr id="30" name="Content Placeholder 3"/>
            <p:cNvSpPr txBox="1">
              <a:spLocks/>
            </p:cNvSpPr>
            <p:nvPr/>
          </p:nvSpPr>
          <p:spPr>
            <a:xfrm>
              <a:off x="7393917" y="1030057"/>
              <a:ext cx="2148345" cy="650610"/>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buFont typeface="Arial"/>
                <a:buNone/>
                <a:defRPr sz="1800" b="0" kern="1200">
                  <a:solidFill>
                    <a:schemeClr val="tx1">
                      <a:lumMod val="75000"/>
                      <a:lumOff val="25000"/>
                    </a:schemeClr>
                  </a:solidFill>
                  <a:latin typeface="+mn-lt"/>
                  <a:ea typeface="+mn-ea"/>
                  <a:cs typeface="+mn-cs"/>
                </a:defRPr>
              </a:lvl1pPr>
              <a:lvl2pPr marL="6350" indent="0" algn="l" defTabSz="914400" rtl="0" eaLnBrk="1" latinLnBrk="0" hangingPunct="1">
                <a:lnSpc>
                  <a:spcPct val="100000"/>
                </a:lnSpc>
                <a:spcBef>
                  <a:spcPts val="900"/>
                </a:spcBef>
                <a:buFont typeface="Arial"/>
                <a:buNone/>
                <a:tabLst/>
                <a:defRPr sz="1400" kern="1200">
                  <a:solidFill>
                    <a:schemeClr val="tx1">
                      <a:lumMod val="75000"/>
                      <a:lumOff val="25000"/>
                    </a:schemeClr>
                  </a:solidFill>
                  <a:latin typeface="+mn-lt"/>
                  <a:ea typeface="+mn-ea"/>
                  <a:cs typeface="+mn-cs"/>
                </a:defRPr>
              </a:lvl2pPr>
              <a:lvl3pPr marL="119063" indent="-119063" algn="l" defTabSz="914400" rtl="0" eaLnBrk="1" latinLnBrk="0" hangingPunct="1">
                <a:lnSpc>
                  <a:spcPct val="100000"/>
                </a:lnSpc>
                <a:spcBef>
                  <a:spcPts val="600"/>
                </a:spcBef>
                <a:buClr>
                  <a:schemeClr val="accent1"/>
                </a:buClr>
                <a:buFont typeface=".AppleSystemUIFont" charset="-120"/>
                <a:buChar char="–"/>
                <a:tabLst/>
                <a:defRPr sz="1200" kern="1200">
                  <a:solidFill>
                    <a:schemeClr val="tx1">
                      <a:lumMod val="75000"/>
                      <a:lumOff val="25000"/>
                    </a:schemeClr>
                  </a:solidFill>
                  <a:latin typeface="+mn-lt"/>
                  <a:ea typeface="+mn-ea"/>
                  <a:cs typeface="+mn-cs"/>
                </a:defRPr>
              </a:lvl3pPr>
              <a:lvl4pPr marL="119063" indent="-119063" algn="l" defTabSz="914400" rtl="0" eaLnBrk="1" latinLnBrk="0" hangingPunct="1">
                <a:lnSpc>
                  <a:spcPct val="100000"/>
                </a:lnSpc>
                <a:spcBef>
                  <a:spcPts val="600"/>
                </a:spcBef>
                <a:buClr>
                  <a:schemeClr val="accent1"/>
                </a:buClr>
                <a:buFont typeface=".AppleSystemUIFont" charset="-120"/>
                <a:buChar char="–"/>
                <a:tabLst/>
                <a:defRPr sz="1200" kern="1200">
                  <a:solidFill>
                    <a:schemeClr val="tx1">
                      <a:lumMod val="75000"/>
                      <a:lumOff val="25000"/>
                    </a:schemeClr>
                  </a:solidFill>
                  <a:latin typeface="+mn-lt"/>
                  <a:ea typeface="+mn-ea"/>
                  <a:cs typeface="+mn-cs"/>
                </a:defRPr>
              </a:lvl4pPr>
              <a:lvl5pPr marL="119063" indent="-119063" algn="l" defTabSz="914400" rtl="0" eaLnBrk="1" latinLnBrk="0" hangingPunct="1">
                <a:lnSpc>
                  <a:spcPct val="100000"/>
                </a:lnSpc>
                <a:spcBef>
                  <a:spcPts val="600"/>
                </a:spcBef>
                <a:buClr>
                  <a:schemeClr val="accent1"/>
                </a:buClr>
                <a:buFont typeface=".AppleSystemUIFont" charset="-120"/>
                <a:buChar char="–"/>
                <a:tabLst/>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763" marR="0" lvl="1" indent="0" algn="ctr" defTabSz="685783" rtl="0" eaLnBrk="1" fontAlgn="auto" latinLnBrk="0" hangingPunct="1">
                <a:lnSpc>
                  <a:spcPct val="100000"/>
                </a:lnSpc>
                <a:spcBef>
                  <a:spcPts val="900"/>
                </a:spcBef>
                <a:spcAft>
                  <a:spcPts val="0"/>
                </a:spcAft>
                <a:buClrTx/>
                <a:buSzTx/>
                <a:buFont typeface="Arial"/>
                <a:buNone/>
                <a:tabLst/>
                <a:defRPr/>
              </a:pPr>
              <a:r>
                <a:rPr kumimoji="0" lang="en-US" sz="1050" b="1" i="0" u="none" strike="noStrike" kern="1200" cap="none" spc="0" normalizeH="0" baseline="0" noProof="0" dirty="0">
                  <a:ln>
                    <a:noFill/>
                  </a:ln>
                  <a:solidFill>
                    <a:srgbClr val="FFFFFF"/>
                  </a:solidFill>
                  <a:effectLst/>
                  <a:uLnTx/>
                  <a:uFillTx/>
                  <a:latin typeface="Arial" panose="020B0604020202020204"/>
                  <a:ea typeface="+mn-ea"/>
                  <a:cs typeface="+mn-cs"/>
                </a:rPr>
                <a:t>ACTIVATE </a:t>
              </a:r>
              <a:br>
                <a:rPr kumimoji="0" lang="en-US" sz="105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050" b="1" i="0" u="none" strike="noStrike" kern="1200" cap="none" spc="0" normalizeH="0" baseline="0" noProof="0" dirty="0">
                  <a:ln>
                    <a:noFill/>
                  </a:ln>
                  <a:solidFill>
                    <a:srgbClr val="FFFFFF"/>
                  </a:solidFill>
                  <a:effectLst/>
                  <a:uLnTx/>
                  <a:uFillTx/>
                  <a:latin typeface="Arial" panose="020B0604020202020204"/>
                  <a:ea typeface="+mn-ea"/>
                  <a:cs typeface="+mn-cs"/>
                </a:rPr>
                <a:t>RESEARCH + DATA</a:t>
              </a:r>
            </a:p>
          </p:txBody>
        </p:sp>
        <p:sp>
          <p:nvSpPr>
            <p:cNvPr id="31" name="Content Placeholder 3"/>
            <p:cNvSpPr txBox="1">
              <a:spLocks/>
            </p:cNvSpPr>
            <p:nvPr/>
          </p:nvSpPr>
          <p:spPr>
            <a:xfrm>
              <a:off x="1533822" y="1545006"/>
              <a:ext cx="1709441" cy="261376"/>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buFont typeface="Arial"/>
                <a:buNone/>
                <a:defRPr sz="1800" b="0" kern="1200">
                  <a:solidFill>
                    <a:schemeClr val="tx1">
                      <a:lumMod val="75000"/>
                      <a:lumOff val="25000"/>
                    </a:schemeClr>
                  </a:solidFill>
                  <a:latin typeface="+mn-lt"/>
                  <a:ea typeface="+mn-ea"/>
                  <a:cs typeface="+mn-cs"/>
                </a:defRPr>
              </a:lvl1pPr>
              <a:lvl2pPr marL="6350" indent="0" algn="l" defTabSz="914400" rtl="0" eaLnBrk="1" latinLnBrk="0" hangingPunct="1">
                <a:lnSpc>
                  <a:spcPct val="100000"/>
                </a:lnSpc>
                <a:spcBef>
                  <a:spcPts val="900"/>
                </a:spcBef>
                <a:buFont typeface="Arial"/>
                <a:buNone/>
                <a:tabLst/>
                <a:defRPr sz="1400" kern="1200">
                  <a:solidFill>
                    <a:schemeClr val="tx1">
                      <a:lumMod val="75000"/>
                      <a:lumOff val="25000"/>
                    </a:schemeClr>
                  </a:solidFill>
                  <a:latin typeface="+mn-lt"/>
                  <a:ea typeface="+mn-ea"/>
                  <a:cs typeface="+mn-cs"/>
                </a:defRPr>
              </a:lvl2pPr>
              <a:lvl3pPr marL="119063" indent="-119063" algn="l" defTabSz="914400" rtl="0" eaLnBrk="1" latinLnBrk="0" hangingPunct="1">
                <a:lnSpc>
                  <a:spcPct val="100000"/>
                </a:lnSpc>
                <a:spcBef>
                  <a:spcPts val="600"/>
                </a:spcBef>
                <a:buClr>
                  <a:schemeClr val="accent1"/>
                </a:buClr>
                <a:buFont typeface=".AppleSystemUIFont" charset="-120"/>
                <a:buChar char="–"/>
                <a:tabLst/>
                <a:defRPr sz="1200" kern="1200">
                  <a:solidFill>
                    <a:schemeClr val="tx1">
                      <a:lumMod val="75000"/>
                      <a:lumOff val="25000"/>
                    </a:schemeClr>
                  </a:solidFill>
                  <a:latin typeface="+mn-lt"/>
                  <a:ea typeface="+mn-ea"/>
                  <a:cs typeface="+mn-cs"/>
                </a:defRPr>
              </a:lvl3pPr>
              <a:lvl4pPr marL="119063" indent="-119063" algn="l" defTabSz="914400" rtl="0" eaLnBrk="1" latinLnBrk="0" hangingPunct="1">
                <a:lnSpc>
                  <a:spcPct val="100000"/>
                </a:lnSpc>
                <a:spcBef>
                  <a:spcPts val="600"/>
                </a:spcBef>
                <a:buClr>
                  <a:schemeClr val="accent1"/>
                </a:buClr>
                <a:buFont typeface=".AppleSystemUIFont" charset="-120"/>
                <a:buChar char="–"/>
                <a:tabLst/>
                <a:defRPr sz="1200" kern="1200">
                  <a:solidFill>
                    <a:schemeClr val="tx1">
                      <a:lumMod val="75000"/>
                      <a:lumOff val="25000"/>
                    </a:schemeClr>
                  </a:solidFill>
                  <a:latin typeface="+mn-lt"/>
                  <a:ea typeface="+mn-ea"/>
                  <a:cs typeface="+mn-cs"/>
                </a:defRPr>
              </a:lvl4pPr>
              <a:lvl5pPr marL="119063" indent="-119063" algn="l" defTabSz="914400" rtl="0" eaLnBrk="1" latinLnBrk="0" hangingPunct="1">
                <a:lnSpc>
                  <a:spcPct val="100000"/>
                </a:lnSpc>
                <a:spcBef>
                  <a:spcPts val="600"/>
                </a:spcBef>
                <a:buClr>
                  <a:schemeClr val="accent1"/>
                </a:buClr>
                <a:buFont typeface=".AppleSystemUIFont" charset="-120"/>
                <a:buChar char="–"/>
                <a:tabLst/>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685783" rtl="0" eaLnBrk="1" fontAlgn="auto" latinLnBrk="0" hangingPunct="1">
                <a:lnSpc>
                  <a:spcPct val="100000"/>
                </a:lnSpc>
                <a:spcBef>
                  <a:spcPts val="2400"/>
                </a:spcBef>
                <a:spcAft>
                  <a:spcPts val="0"/>
                </a:spcAft>
                <a:buClrTx/>
                <a:buSzTx/>
                <a:buFont typeface="Arial"/>
                <a:buNone/>
                <a:tabLst/>
                <a:defRPr/>
              </a:pPr>
              <a:r>
                <a:rPr kumimoji="0" lang="en-US" sz="1350" b="0"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rPr>
                <a:t>OUR MISSION</a:t>
              </a:r>
            </a:p>
          </p:txBody>
        </p:sp>
        <p:sp>
          <p:nvSpPr>
            <p:cNvPr id="32" name="Content Placeholder 3"/>
            <p:cNvSpPr txBox="1">
              <a:spLocks/>
            </p:cNvSpPr>
            <p:nvPr/>
          </p:nvSpPr>
          <p:spPr>
            <a:xfrm>
              <a:off x="1548110" y="2161389"/>
              <a:ext cx="5687062" cy="2242922"/>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buFont typeface="Arial"/>
                <a:buNone/>
                <a:defRPr sz="1800" b="0" kern="1200">
                  <a:solidFill>
                    <a:schemeClr val="tx1">
                      <a:lumMod val="75000"/>
                      <a:lumOff val="25000"/>
                    </a:schemeClr>
                  </a:solidFill>
                  <a:latin typeface="+mn-lt"/>
                  <a:ea typeface="+mn-ea"/>
                  <a:cs typeface="+mn-cs"/>
                </a:defRPr>
              </a:lvl1pPr>
              <a:lvl2pPr marL="6350" indent="0" algn="l" defTabSz="914400" rtl="0" eaLnBrk="1" latinLnBrk="0" hangingPunct="1">
                <a:lnSpc>
                  <a:spcPct val="100000"/>
                </a:lnSpc>
                <a:spcBef>
                  <a:spcPts val="900"/>
                </a:spcBef>
                <a:buFont typeface="Arial"/>
                <a:buNone/>
                <a:tabLst/>
                <a:defRPr sz="1400" kern="1200">
                  <a:solidFill>
                    <a:schemeClr val="tx1">
                      <a:lumMod val="75000"/>
                      <a:lumOff val="25000"/>
                    </a:schemeClr>
                  </a:solidFill>
                  <a:latin typeface="+mn-lt"/>
                  <a:ea typeface="+mn-ea"/>
                  <a:cs typeface="+mn-cs"/>
                </a:defRPr>
              </a:lvl2pPr>
              <a:lvl3pPr marL="119063" indent="-119063" algn="l" defTabSz="914400" rtl="0" eaLnBrk="1" latinLnBrk="0" hangingPunct="1">
                <a:lnSpc>
                  <a:spcPct val="100000"/>
                </a:lnSpc>
                <a:spcBef>
                  <a:spcPts val="600"/>
                </a:spcBef>
                <a:buClr>
                  <a:schemeClr val="accent1"/>
                </a:buClr>
                <a:buFont typeface=".AppleSystemUIFont" charset="-120"/>
                <a:buChar char="–"/>
                <a:tabLst/>
                <a:defRPr sz="1200" kern="1200">
                  <a:solidFill>
                    <a:schemeClr val="tx1">
                      <a:lumMod val="75000"/>
                      <a:lumOff val="25000"/>
                    </a:schemeClr>
                  </a:solidFill>
                  <a:latin typeface="+mn-lt"/>
                  <a:ea typeface="+mn-ea"/>
                  <a:cs typeface="+mn-cs"/>
                </a:defRPr>
              </a:lvl3pPr>
              <a:lvl4pPr marL="119063" indent="-119063" algn="l" defTabSz="914400" rtl="0" eaLnBrk="1" latinLnBrk="0" hangingPunct="1">
                <a:lnSpc>
                  <a:spcPct val="100000"/>
                </a:lnSpc>
                <a:spcBef>
                  <a:spcPts val="600"/>
                </a:spcBef>
                <a:buClr>
                  <a:schemeClr val="accent1"/>
                </a:buClr>
                <a:buFont typeface=".AppleSystemUIFont" charset="-120"/>
                <a:buChar char="–"/>
                <a:tabLst/>
                <a:defRPr sz="1200" kern="1200">
                  <a:solidFill>
                    <a:schemeClr val="tx1">
                      <a:lumMod val="75000"/>
                      <a:lumOff val="25000"/>
                    </a:schemeClr>
                  </a:solidFill>
                  <a:latin typeface="+mn-lt"/>
                  <a:ea typeface="+mn-ea"/>
                  <a:cs typeface="+mn-cs"/>
                </a:defRPr>
              </a:lvl4pPr>
              <a:lvl5pPr marL="119063" indent="-119063" algn="l" defTabSz="914400" rtl="0" eaLnBrk="1" latinLnBrk="0" hangingPunct="1">
                <a:lnSpc>
                  <a:spcPct val="100000"/>
                </a:lnSpc>
                <a:spcBef>
                  <a:spcPts val="600"/>
                </a:spcBef>
                <a:buClr>
                  <a:schemeClr val="accent1"/>
                </a:buClr>
                <a:buFont typeface=".AppleSystemUIFont" charset="-120"/>
                <a:buChar char="–"/>
                <a:tabLst/>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685783" rtl="0" eaLnBrk="1" fontAlgn="auto" latinLnBrk="0" hangingPunct="1">
                <a:lnSpc>
                  <a:spcPct val="100000"/>
                </a:lnSpc>
                <a:spcBef>
                  <a:spcPts val="2400"/>
                </a:spcBef>
                <a:spcAft>
                  <a:spcPts val="0"/>
                </a:spcAft>
                <a:buClrTx/>
                <a:buSzTx/>
                <a:buFont typeface="Arial"/>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rPr>
                <a:t>To prepare Chicago’s youth for a vibrant future by aligning efforts and outcomes from cradle to career. </a:t>
              </a:r>
              <a:endParaRPr kumimoji="0" lang="en-US" sz="135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endParaRPr>
            </a:p>
          </p:txBody>
        </p:sp>
      </p:gr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377" y="6063510"/>
            <a:ext cx="3551157" cy="544557"/>
          </a:xfrm>
          <a:prstGeom prst="rect">
            <a:avLst/>
          </a:prstGeom>
        </p:spPr>
      </p:pic>
    </p:spTree>
    <p:extLst>
      <p:ext uri="{BB962C8B-B14F-4D97-AF65-F5344CB8AC3E}">
        <p14:creationId xmlns:p14="http://schemas.microsoft.com/office/powerpoint/2010/main" val="22581548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39&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m/%#d/%Y&lt;/m_strFormatTime&gt;&lt;/m_precDefaultDate&gt;&lt;m_precDefaultYear/&gt;&lt;m_precDefaultQuarter/&gt;&lt;m_precDefaultMonth/&gt;&lt;m_precDefaultWeek/&gt;&lt;m_precDefaultDay/&gt;&lt;m_mruColor&gt;&lt;m_vecMRU length=&quot;3&quot;&gt;&lt;elem m_fUsage=&quot;1.00000000000000000000E+000&quot;&gt;&lt;m_msothmcolidx val=&quot;0&quot;/&gt;&lt;m_rgb r=&quot;6a&quot; g=&quot;7f&quot; b=&quot;10&quot;/&gt;&lt;m_ppcolschidx tagver0=&quot;23004&quot; tagname0=&quot;m_ppcolschidxUNRECOGNIZED&quot; val=&quot;0&quot;/&gt;&lt;m_nBrightness val=&quot;0&quot;/&gt;&lt;/elem&gt;&lt;elem m_fUsage=&quot;9.00000000000000020000E-001&quot;&gt;&lt;m_msothmcolidx val=&quot;0&quot;/&gt;&lt;m_rgb r=&quot;9a&quot; g=&quot;9b&quot; b=&quot;9c&quot;/&gt;&lt;m_ppcolschidx tagver0=&quot;23004&quot; tagname0=&quot;m_ppcolschidxUNRECOGNIZED&quot; val=&quot;0&quot;/&gt;&lt;m_nBrightness val=&quot;0&quot;/&gt;&lt;/elem&gt;&lt;elem m_fUsage=&quot;8.10000000000000050000E-001&quot;&gt;&lt;m_msothmcolidx val=&quot;0&quot;/&gt;&lt;m_rgb r=&quot;f2&quot; g=&quot;64&quot; b=&quot;22&quot;/&gt;&lt;m_ppcolschidx tagver0=&quot;23004&quot; tagname0=&quot;m_ppcolschidxUNRECOGNIZED&quot; val=&quot;0&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00K">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100K">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17075</TotalTime>
  <Words>1792</Words>
  <Application>Microsoft Office PowerPoint</Application>
  <PresentationFormat>On-screen Show (4:3)</PresentationFormat>
  <Paragraphs>202</Paragraphs>
  <Slides>23</Slides>
  <Notes>23</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9" baseType="lpstr">
      <vt:lpstr>MS Mincho</vt:lpstr>
      <vt:lpstr>ＭＳ Ｐゴシック</vt:lpstr>
      <vt:lpstr>Arial</vt:lpstr>
      <vt:lpstr>Avenir LT Std 45 Book</vt:lpstr>
      <vt:lpstr>Avenir LT Std 65 Medium</vt:lpstr>
      <vt:lpstr>Calibri</vt:lpstr>
      <vt:lpstr>Calibri </vt:lpstr>
      <vt:lpstr>Calibri Light</vt:lpstr>
      <vt:lpstr>Intro Black Caps</vt:lpstr>
      <vt:lpstr>Intro Bold Caps</vt:lpstr>
      <vt:lpstr>Intro Light Caps</vt:lpstr>
      <vt:lpstr>Symbol</vt:lpstr>
      <vt:lpstr>Times New Roman</vt:lpstr>
      <vt:lpstr>100K</vt:lpstr>
      <vt:lpstr>1_100K</vt:lpstr>
      <vt:lpstr>think-cell Slide</vt:lpstr>
      <vt:lpstr>PowerPoint Presentation</vt:lpstr>
      <vt:lpstr>PowerPoint Presentation</vt:lpstr>
      <vt:lpstr> Who We Are</vt:lpstr>
      <vt:lpstr>Our Work </vt:lpstr>
      <vt:lpstr>Our Communities</vt:lpstr>
      <vt:lpstr>100,000 Opportunities Initiative</vt:lpstr>
      <vt:lpstr>100,000 Opportunities Demonstration Cities</vt:lpstr>
      <vt:lpstr> 100,000 Opportunities Demonstration Cities</vt:lpstr>
      <vt:lpstr>PowerPoint Presentation</vt:lpstr>
      <vt:lpstr>PowerPoint Presentation</vt:lpstr>
      <vt:lpstr>How Thrive Drives Collective Impact</vt:lpstr>
      <vt:lpstr>Snapshot of Preliminary OY Working Group Recommendations</vt:lpstr>
      <vt:lpstr>Chicago 100K Opportunity Initiative Plan</vt:lpstr>
      <vt:lpstr>Pathways to Careers Fund Eligibility Criteria</vt:lpstr>
      <vt:lpstr>Pathways to Careers Fund Preferred Eligibility Criteria</vt:lpstr>
      <vt:lpstr>Pathways to Careers Fund Learning Plan</vt:lpstr>
      <vt:lpstr>Pathways to Careers Fund Learning Plan</vt:lpstr>
      <vt:lpstr>Pathways to Careers Fund Learning Plan</vt:lpstr>
      <vt:lpstr>Pathways to Careers Fund – Aspen Learning Plan</vt:lpstr>
      <vt:lpstr>Applying to the Pathways to Careers Fund</vt:lpstr>
      <vt:lpstr>Applying to the Pathways to Careers Fund</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Uman</dc:creator>
  <cp:lastModifiedBy>Kostuk, Christina</cp:lastModifiedBy>
  <cp:revision>452</cp:revision>
  <cp:lastPrinted>2017-01-17T20:55:58Z</cp:lastPrinted>
  <dcterms:created xsi:type="dcterms:W3CDTF">2016-02-03T19:51:25Z</dcterms:created>
  <dcterms:modified xsi:type="dcterms:W3CDTF">2017-02-01T20:12:06Z</dcterms:modified>
</cp:coreProperties>
</file>